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23" r:id="rId5"/>
  </p:sldMasterIdLst>
  <p:notesMasterIdLst>
    <p:notesMasterId r:id="rId25"/>
  </p:notesMasterIdLst>
  <p:sldIdLst>
    <p:sldId id="290" r:id="rId6"/>
    <p:sldId id="275" r:id="rId7"/>
    <p:sldId id="276" r:id="rId8"/>
    <p:sldId id="277" r:id="rId9"/>
    <p:sldId id="280" r:id="rId10"/>
    <p:sldId id="278" r:id="rId11"/>
    <p:sldId id="281" r:id="rId12"/>
    <p:sldId id="292" r:id="rId13"/>
    <p:sldId id="294" r:id="rId14"/>
    <p:sldId id="296" r:id="rId15"/>
    <p:sldId id="300" r:id="rId16"/>
    <p:sldId id="298" r:id="rId17"/>
    <p:sldId id="295" r:id="rId18"/>
    <p:sldId id="289" r:id="rId19"/>
    <p:sldId id="291" r:id="rId20"/>
    <p:sldId id="301" r:id="rId21"/>
    <p:sldId id="302" r:id="rId22"/>
    <p:sldId id="299" r:id="rId23"/>
    <p:sldId id="30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11" autoAdjust="0"/>
    <p:restoredTop sz="88256" autoAdjust="0"/>
  </p:normalViewPr>
  <p:slideViewPr>
    <p:cSldViewPr snapToGrid="0">
      <p:cViewPr varScale="1">
        <p:scale>
          <a:sx n="102" d="100"/>
          <a:sy n="102" d="100"/>
        </p:scale>
        <p:origin x="846" y="96"/>
      </p:cViewPr>
      <p:guideLst/>
    </p:cSldViewPr>
  </p:slideViewPr>
  <p:outlineViewPr>
    <p:cViewPr>
      <p:scale>
        <a:sx n="33" d="100"/>
        <a:sy n="33" d="100"/>
      </p:scale>
      <p:origin x="0" y="-197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0A4A95-5AE4-443B-8D2B-42D8868419DD}" type="datetimeFigureOut">
              <a:rPr lang="en-US" smtClean="0"/>
              <a:t>8/14/2019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9007C-6687-4238-9D58-BF04E6A8042E}" type="slidenum">
              <a:rPr lang="en-US" smtClean="0"/>
              <a:t>‹#›</a:t>
            </a:fld>
            <a:endParaRPr lang="en-US"/>
          </a:p>
        </p:txBody>
      </p:sp>
    </p:spTree>
    <p:extLst>
      <p:ext uri="{BB962C8B-B14F-4D97-AF65-F5344CB8AC3E}">
        <p14:creationId xmlns:p14="http://schemas.microsoft.com/office/powerpoint/2010/main" val="2417438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 center out of the College of Education, we focus</a:t>
            </a:r>
            <a:r>
              <a:rPr lang="en-US" baseline="0" dirty="0" smtClean="0"/>
              <a:t> on research that promotes social and academic success for students.</a:t>
            </a:r>
          </a:p>
          <a:p>
            <a:endParaRPr lang="en-US" dirty="0" smtClean="0"/>
          </a:p>
          <a:p>
            <a:r>
              <a:rPr lang="en-US" dirty="0" smtClean="0"/>
              <a:t>Director</a:t>
            </a:r>
            <a:r>
              <a:rPr lang="en-US" baseline="0" dirty="0" smtClean="0"/>
              <a:t> of Data Strategy, </a:t>
            </a:r>
            <a:r>
              <a:rPr lang="en-US" baseline="0" dirty="0" smtClean="0"/>
              <a:t>Did </a:t>
            </a:r>
            <a:r>
              <a:rPr lang="en-US" baseline="0" dirty="0" err="1" smtClean="0"/>
              <a:t>CoderGirl</a:t>
            </a:r>
            <a:r>
              <a:rPr lang="en-US" baseline="0" dirty="0" smtClean="0"/>
              <a:t> in Summer 2018 </a:t>
            </a:r>
            <a:r>
              <a:rPr lang="en-US" baseline="0" dirty="0" smtClean="0"/>
              <a:t>cohort</a:t>
            </a:r>
          </a:p>
          <a:p>
            <a:endParaRPr lang="en-US" baseline="0" dirty="0" smtClean="0"/>
          </a:p>
          <a:p>
            <a:r>
              <a:rPr lang="en-US" baseline="0" dirty="0" smtClean="0"/>
              <a:t>Best practices for data management, secure data storage, data documentation, etc.</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1</a:t>
            </a:fld>
            <a:endParaRPr lang="en-US"/>
          </a:p>
        </p:txBody>
      </p:sp>
    </p:spTree>
    <p:extLst>
      <p:ext uri="{BB962C8B-B14F-4D97-AF65-F5344CB8AC3E}">
        <p14:creationId xmlns:p14="http://schemas.microsoft.com/office/powerpoint/2010/main" val="12457373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List</a:t>
            </a:r>
            <a:r>
              <a:rPr lang="en-US" baseline="0" dirty="0" smtClean="0"/>
              <a:t> of packages, cheat sheets, how to make cool visualizations</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13</a:t>
            </a:fld>
            <a:endParaRPr lang="en-US"/>
          </a:p>
        </p:txBody>
      </p:sp>
    </p:spTree>
    <p:extLst>
      <p:ext uri="{BB962C8B-B14F-4D97-AF65-F5344CB8AC3E}">
        <p14:creationId xmlns:p14="http://schemas.microsoft.com/office/powerpoint/2010/main" val="1446303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 people have used R before?</a:t>
            </a:r>
          </a:p>
          <a:p>
            <a:r>
              <a:rPr lang="en-US" dirty="0" smtClean="0"/>
              <a:t>How many people have used other</a:t>
            </a:r>
            <a:r>
              <a:rPr lang="en-US" baseline="0" dirty="0" smtClean="0"/>
              <a:t> coding/statistical programs/languages? Python, SQL, SAS, SPSS, Stata</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2</a:t>
            </a:fld>
            <a:endParaRPr lang="en-US"/>
          </a:p>
        </p:txBody>
      </p:sp>
    </p:spTree>
    <p:extLst>
      <p:ext uri="{BB962C8B-B14F-4D97-AF65-F5344CB8AC3E}">
        <p14:creationId xmlns:p14="http://schemas.microsoft.com/office/powerpoint/2010/main" val="2237423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(1) download R and RStudio</a:t>
            </a:r>
          </a:p>
        </p:txBody>
      </p:sp>
      <p:sp>
        <p:nvSpPr>
          <p:cNvPr id="4" name="Slide Number Placeholder 3"/>
          <p:cNvSpPr>
            <a:spLocks noGrp="1"/>
          </p:cNvSpPr>
          <p:nvPr>
            <p:ph type="sldNum" sz="quarter" idx="5"/>
          </p:nvPr>
        </p:nvSpPr>
        <p:spPr/>
        <p:txBody>
          <a:bodyPr/>
          <a:lstStyle/>
          <a:p>
            <a:fld id="{F5C9007C-6687-4238-9D58-BF04E6A8042E}" type="slidenum">
              <a:rPr lang="en-US" smtClean="0"/>
              <a:t>3</a:t>
            </a:fld>
            <a:endParaRPr lang="en-US"/>
          </a:p>
        </p:txBody>
      </p:sp>
    </p:spTree>
    <p:extLst>
      <p:ext uri="{BB962C8B-B14F-4D97-AF65-F5344CB8AC3E}">
        <p14:creationId xmlns:p14="http://schemas.microsoft.com/office/powerpoint/2010/main" val="22303036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a:t>
            </a:r>
            <a:r>
              <a:rPr lang="en-US" baseline="0" dirty="0" smtClean="0"/>
              <a:t>s R more user friendly</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6</a:t>
            </a:fld>
            <a:endParaRPr lang="en-US"/>
          </a:p>
        </p:txBody>
      </p:sp>
    </p:spTree>
    <p:extLst>
      <p:ext uri="{BB962C8B-B14F-4D97-AF65-F5344CB8AC3E}">
        <p14:creationId xmlns:p14="http://schemas.microsoft.com/office/powerpoint/2010/main" val="1940756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panes</a:t>
            </a:r>
          </a:p>
          <a:p>
            <a:r>
              <a:rPr lang="en-US" dirty="0" smtClean="0"/>
              <a:t>Source</a:t>
            </a:r>
            <a:r>
              <a:rPr lang="en-US" baseline="0" dirty="0" smtClean="0"/>
              <a:t> window:</a:t>
            </a:r>
            <a:r>
              <a:rPr lang="en-US" dirty="0" smtClean="0"/>
              <a:t> is where you open your script</a:t>
            </a:r>
            <a:r>
              <a:rPr lang="en-US" baseline="0" dirty="0" smtClean="0"/>
              <a:t> and </a:t>
            </a:r>
            <a:r>
              <a:rPr lang="en-US" dirty="0" smtClean="0"/>
              <a:t>write commands/code</a:t>
            </a:r>
            <a:r>
              <a:rPr lang="en-US" baseline="0" dirty="0" smtClean="0"/>
              <a:t> you want to save</a:t>
            </a:r>
          </a:p>
          <a:p>
            <a:r>
              <a:rPr lang="en-US" baseline="0" dirty="0" smtClean="0"/>
              <a:t>Console: is where you see output of your code (you can also write commands here—but won’t be </a:t>
            </a:r>
            <a:r>
              <a:rPr lang="en-US" baseline="0" dirty="0" smtClean="0"/>
              <a:t>saved)</a:t>
            </a:r>
          </a:p>
          <a:p>
            <a:r>
              <a:rPr lang="en-US" baseline="0" dirty="0" smtClean="0"/>
              <a:t>Environment</a:t>
            </a:r>
            <a:r>
              <a:rPr lang="en-US" baseline="0" dirty="0" smtClean="0"/>
              <a:t>: shows you what you have loaded into your environment (datasets, variables, etc.)</a:t>
            </a:r>
          </a:p>
          <a:p>
            <a:r>
              <a:rPr lang="en-US" baseline="0" dirty="0" smtClean="0"/>
              <a:t>	- History shows you what commands you’ve completed so far</a:t>
            </a:r>
          </a:p>
          <a:p>
            <a:r>
              <a:rPr lang="en-US" baseline="0" dirty="0" smtClean="0"/>
              <a:t>Viewing Area: Files, plots, etc. show you what files you have in your directory, this is also where your plots output, you can see what packages you have loaded, you can read help documents and more</a:t>
            </a:r>
            <a:endParaRPr lang="en-US" dirty="0"/>
          </a:p>
        </p:txBody>
      </p:sp>
      <p:sp>
        <p:nvSpPr>
          <p:cNvPr id="4" name="Slide Number Placeholder 3"/>
          <p:cNvSpPr>
            <a:spLocks noGrp="1"/>
          </p:cNvSpPr>
          <p:nvPr>
            <p:ph type="sldNum" sz="quarter" idx="5"/>
          </p:nvPr>
        </p:nvSpPr>
        <p:spPr/>
        <p:txBody>
          <a:bodyPr/>
          <a:lstStyle/>
          <a:p>
            <a:fld id="{F5C9007C-6687-4238-9D58-BF04E6A8042E}" type="slidenum">
              <a:rPr lang="en-US" smtClean="0"/>
              <a:t>7</a:t>
            </a:fld>
            <a:endParaRPr lang="en-US"/>
          </a:p>
        </p:txBody>
      </p:sp>
    </p:spTree>
    <p:extLst>
      <p:ext uri="{BB962C8B-B14F-4D97-AF65-F5344CB8AC3E}">
        <p14:creationId xmlns:p14="http://schemas.microsoft.com/office/powerpoint/2010/main" val="1150569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Scatterplot, Density Plot</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9</a:t>
            </a:fld>
            <a:endParaRPr lang="en-US"/>
          </a:p>
        </p:txBody>
      </p:sp>
    </p:spTree>
    <p:extLst>
      <p:ext uri="{BB962C8B-B14F-4D97-AF65-F5344CB8AC3E}">
        <p14:creationId xmlns:p14="http://schemas.microsoft.com/office/powerpoint/2010/main" val="734538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Histogram,</a:t>
            </a:r>
            <a:r>
              <a:rPr lang="en-US" baseline="0" dirty="0" smtClean="0"/>
              <a:t> box plots</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10</a:t>
            </a:fld>
            <a:endParaRPr lang="en-US"/>
          </a:p>
        </p:txBody>
      </p:sp>
    </p:spTree>
    <p:extLst>
      <p:ext uri="{BB962C8B-B14F-4D97-AF65-F5344CB8AC3E}">
        <p14:creationId xmlns:p14="http://schemas.microsoft.com/office/powerpoint/2010/main" val="3233022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Interactive</a:t>
            </a:r>
            <a:r>
              <a:rPr lang="en-US" baseline="0" dirty="0" smtClean="0"/>
              <a:t> d</a:t>
            </a:r>
            <a:r>
              <a:rPr lang="en-US" dirty="0" smtClean="0"/>
              <a:t>ashboard of Twin</a:t>
            </a:r>
            <a:r>
              <a:rPr lang="en-US" baseline="0" dirty="0" smtClean="0"/>
              <a:t> Cities Bus Routes made using Shiny package</a:t>
            </a:r>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11</a:t>
            </a:fld>
            <a:endParaRPr lang="en-US"/>
          </a:p>
        </p:txBody>
      </p:sp>
    </p:spTree>
    <p:extLst>
      <p:ext uri="{BB962C8B-B14F-4D97-AF65-F5344CB8AC3E}">
        <p14:creationId xmlns:p14="http://schemas.microsoft.com/office/powerpoint/2010/main" val="2310299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 of statistics (mean, SD, Min,</a:t>
            </a:r>
            <a:r>
              <a:rPr lang="en-US" baseline="0" dirty="0" smtClean="0"/>
              <a:t> Max)</a:t>
            </a:r>
          </a:p>
          <a:p>
            <a:r>
              <a:rPr lang="en-US" baseline="0" dirty="0" smtClean="0"/>
              <a:t>Table of Regression Results (coefficients, standard error, </a:t>
            </a:r>
            <a:r>
              <a:rPr lang="en-US" baseline="0" dirty="0" err="1" smtClean="0"/>
              <a:t>Rsquared</a:t>
            </a:r>
            <a:r>
              <a:rPr lang="en-US" baseline="0" dirty="0" smtClean="0"/>
              <a:t>, etc.)</a:t>
            </a:r>
            <a:endParaRPr lang="en-US" dirty="0" smtClean="0"/>
          </a:p>
          <a:p>
            <a:r>
              <a:rPr lang="en-US" dirty="0" smtClean="0"/>
              <a:t>Made using</a:t>
            </a:r>
            <a:r>
              <a:rPr lang="en-US" baseline="0" dirty="0" smtClean="0"/>
              <a:t> package called Stargazer</a:t>
            </a:r>
          </a:p>
          <a:p>
            <a:endParaRPr lang="en-US" dirty="0"/>
          </a:p>
        </p:txBody>
      </p:sp>
      <p:sp>
        <p:nvSpPr>
          <p:cNvPr id="4" name="Slide Number Placeholder 3"/>
          <p:cNvSpPr>
            <a:spLocks noGrp="1"/>
          </p:cNvSpPr>
          <p:nvPr>
            <p:ph type="sldNum" sz="quarter" idx="10"/>
          </p:nvPr>
        </p:nvSpPr>
        <p:spPr/>
        <p:txBody>
          <a:bodyPr/>
          <a:lstStyle/>
          <a:p>
            <a:fld id="{F5C9007C-6687-4238-9D58-BF04E6A8042E}" type="slidenum">
              <a:rPr lang="en-US" smtClean="0"/>
              <a:t>12</a:t>
            </a:fld>
            <a:endParaRPr lang="en-US"/>
          </a:p>
        </p:txBody>
      </p:sp>
    </p:spTree>
    <p:extLst>
      <p:ext uri="{BB962C8B-B14F-4D97-AF65-F5344CB8AC3E}">
        <p14:creationId xmlns:p14="http://schemas.microsoft.com/office/powerpoint/2010/main" val="4476539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sp.slalom.com/ourfirm/studio/Templates/PowerPoint%20Tips%20and%20Tricks.pdf" TargetMode="External"/><Relationship Id="rId2" Type="http://schemas.openxmlformats.org/officeDocument/2006/relationships/hyperlink" Target="https://sp.slalom.com/ourfirm/studio/SitePages/templates.aspx" TargetMode="External"/><Relationship Id="rId1" Type="http://schemas.openxmlformats.org/officeDocument/2006/relationships/slideMaster" Target="../slideMasters/slideMaster1.xml"/><Relationship Id="rId4" Type="http://schemas.openxmlformats.org/officeDocument/2006/relationships/hyperlink" Target="mailto:thestudio@slalom.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lalom 2016 Base Template">
    <p:bg>
      <p:bgPr>
        <a:solidFill>
          <a:schemeClr val="tx1">
            <a:lumMod val="50000"/>
          </a:schemeClr>
        </a:solidFill>
        <a:effectLst/>
      </p:bgPr>
    </p:bg>
    <p:spTree>
      <p:nvGrpSpPr>
        <p:cNvPr id="1" name=""/>
        <p:cNvGrpSpPr/>
        <p:nvPr/>
      </p:nvGrpSpPr>
      <p:grpSpPr>
        <a:xfrm>
          <a:off x="0" y="0"/>
          <a:ext cx="0" cy="0"/>
          <a:chOff x="0" y="0"/>
          <a:chExt cx="0" cy="0"/>
        </a:xfrm>
      </p:grpSpPr>
      <p:sp>
        <p:nvSpPr>
          <p:cNvPr id="4" name="TextBox 3"/>
          <p:cNvSpPr txBox="1"/>
          <p:nvPr userDrawn="1"/>
        </p:nvSpPr>
        <p:spPr>
          <a:xfrm>
            <a:off x="635542" y="728296"/>
            <a:ext cx="10894977" cy="4573624"/>
          </a:xfrm>
          <a:prstGeom prst="rect">
            <a:avLst/>
          </a:prstGeom>
          <a:noFill/>
        </p:spPr>
        <p:txBody>
          <a:bodyPr wrap="square" rtlCol="0">
            <a:spAutoFit/>
          </a:bodyPr>
          <a:lstStyle/>
          <a:p>
            <a:pPr defTabSz="914462">
              <a:lnSpc>
                <a:spcPct val="90000"/>
              </a:lnSpc>
              <a:spcBef>
                <a:spcPts val="800"/>
              </a:spcBef>
              <a:buClr>
                <a:srgbClr val="CC0000"/>
              </a:buClr>
              <a:buSzPct val="110000"/>
            </a:pPr>
            <a:r>
              <a:rPr lang="en-US" sz="2667">
                <a:gradFill>
                  <a:gsLst>
                    <a:gs pos="0">
                      <a:srgbClr val="FFFFFF"/>
                    </a:gs>
                    <a:gs pos="99000">
                      <a:srgbClr val="FFFFFF"/>
                    </a:gs>
                  </a:gsLst>
                  <a:lin ang="5400000" scaled="0"/>
                </a:gradFill>
                <a:cs typeface="Arial" panose="020B0604020202020204" pitchFamily="34" charset="0"/>
              </a:rPr>
              <a:t>Slalom 2016 Base Template v01</a:t>
            </a:r>
          </a:p>
          <a:p>
            <a:pPr defTabSz="914462">
              <a:lnSpc>
                <a:spcPct val="90000"/>
              </a:lnSpc>
              <a:spcBef>
                <a:spcPts val="800"/>
              </a:spcBef>
              <a:buClr>
                <a:srgbClr val="CC0000"/>
              </a:buClr>
              <a:buSzPct val="110000"/>
            </a:pPr>
            <a:r>
              <a:rPr lang="en-US" sz="1600">
                <a:gradFill>
                  <a:gsLst>
                    <a:gs pos="0">
                      <a:srgbClr val="FFFFFF"/>
                    </a:gs>
                    <a:gs pos="99000">
                      <a:srgbClr val="FFFFFF"/>
                    </a:gs>
                  </a:gsLst>
                  <a:lin ang="5400000" scaled="0"/>
                </a:gradFill>
                <a:cs typeface="Arial" panose="020B0604020202020204" pitchFamily="34" charset="0"/>
              </a:rPr>
              <a:t>Last updated: May 2016</a:t>
            </a:r>
          </a:p>
          <a:p>
            <a:pPr defTabSz="914462">
              <a:lnSpc>
                <a:spcPct val="90000"/>
              </a:lnSpc>
              <a:spcBef>
                <a:spcPts val="800"/>
              </a:spcBef>
              <a:buClr>
                <a:srgbClr val="CC0000"/>
              </a:buClr>
              <a:buSzPct val="110000"/>
            </a:pPr>
            <a:endParaRPr lang="en-US" sz="1600">
              <a:gradFill>
                <a:gsLst>
                  <a:gs pos="0">
                    <a:srgbClr val="FFFFFF"/>
                  </a:gs>
                  <a:gs pos="99000">
                    <a:srgbClr val="FFFFFF"/>
                  </a:gs>
                </a:gsLst>
                <a:lin ang="5400000" scaled="0"/>
              </a:gradFill>
              <a:cs typeface="Arial" panose="020B0604020202020204" pitchFamily="34" charset="0"/>
            </a:endParaRPr>
          </a:p>
          <a:p>
            <a:pPr defTabSz="914462">
              <a:lnSpc>
                <a:spcPct val="90000"/>
              </a:lnSpc>
              <a:spcBef>
                <a:spcPts val="800"/>
              </a:spcBef>
              <a:buClr>
                <a:srgbClr val="CC0000"/>
              </a:buClr>
              <a:buSzPct val="110000"/>
            </a:pPr>
            <a:endParaRPr lang="en-US" sz="1600">
              <a:gradFill>
                <a:gsLst>
                  <a:gs pos="0">
                    <a:srgbClr val="FFFFFF"/>
                  </a:gs>
                  <a:gs pos="99000">
                    <a:srgbClr val="FFFFFF"/>
                  </a:gs>
                </a:gsLst>
                <a:lin ang="5400000" scaled="0"/>
              </a:gradFill>
              <a:cs typeface="Arial" panose="020B0604020202020204" pitchFamily="34" charset="0"/>
            </a:endParaRPr>
          </a:p>
          <a:p>
            <a:pPr defTabSz="914462">
              <a:lnSpc>
                <a:spcPct val="90000"/>
              </a:lnSpc>
              <a:spcBef>
                <a:spcPts val="800"/>
              </a:spcBef>
              <a:buClr>
                <a:srgbClr val="CC0000"/>
              </a:buClr>
              <a:buSzPct val="110000"/>
            </a:pPr>
            <a:r>
              <a:rPr lang="en-US" sz="1600">
                <a:gradFill>
                  <a:gsLst>
                    <a:gs pos="0">
                      <a:srgbClr val="FFFFFF"/>
                    </a:gs>
                    <a:gs pos="99000">
                      <a:srgbClr val="FFFFFF"/>
                    </a:gs>
                  </a:gsLst>
                  <a:lin ang="5400000" scaled="0"/>
                </a:gradFill>
                <a:cs typeface="Arial" panose="020B0604020202020204" pitchFamily="34" charset="0"/>
              </a:rPr>
              <a:t>To ensure you are using the most up-to-date Slalom branded templates visit the link listed below.</a:t>
            </a:r>
          </a:p>
          <a:p>
            <a:pPr defTabSz="914462">
              <a:lnSpc>
                <a:spcPct val="90000"/>
              </a:lnSpc>
              <a:spcBef>
                <a:spcPts val="800"/>
              </a:spcBef>
              <a:buClr>
                <a:srgbClr val="CC0000"/>
              </a:buClr>
              <a:buSzPct val="110000"/>
            </a:pPr>
            <a:r>
              <a:rPr lang="en-US" sz="1600">
                <a:gradFill>
                  <a:gsLst>
                    <a:gs pos="0">
                      <a:srgbClr val="FFFFFF"/>
                    </a:gs>
                    <a:gs pos="99000">
                      <a:srgbClr val="FFFFFF"/>
                    </a:gs>
                  </a:gsLst>
                  <a:lin ang="5400000" scaled="0"/>
                </a:gradFill>
                <a:cs typeface="Arial" panose="020B0604020202020204" pitchFamily="34" charset="0"/>
                <a:hlinkClick r:id="rId2"/>
              </a:rPr>
              <a:t>https://sp.slalom.com/ourfirm/studio/SitePages/templates.aspx</a:t>
            </a:r>
            <a:endParaRPr lang="en-US" sz="1600">
              <a:gradFill>
                <a:gsLst>
                  <a:gs pos="0">
                    <a:srgbClr val="FFFFFF"/>
                  </a:gs>
                  <a:gs pos="99000">
                    <a:srgbClr val="FFFFFF"/>
                  </a:gs>
                </a:gsLst>
                <a:lin ang="5400000" scaled="0"/>
              </a:gradFill>
              <a:cs typeface="Arial" panose="020B0604020202020204" pitchFamily="34" charset="0"/>
            </a:endParaRPr>
          </a:p>
          <a:p>
            <a:pPr defTabSz="914462">
              <a:lnSpc>
                <a:spcPct val="90000"/>
              </a:lnSpc>
              <a:spcBef>
                <a:spcPts val="800"/>
              </a:spcBef>
              <a:buClr>
                <a:srgbClr val="CC0000"/>
              </a:buClr>
              <a:buSzPct val="110000"/>
            </a:pPr>
            <a:endParaRPr lang="en-US" sz="1600">
              <a:gradFill>
                <a:gsLst>
                  <a:gs pos="0">
                    <a:srgbClr val="FFFFFF"/>
                  </a:gs>
                  <a:gs pos="99000">
                    <a:srgbClr val="FFFFFF"/>
                  </a:gs>
                </a:gsLst>
                <a:lin ang="5400000" scaled="0"/>
              </a:gradFill>
              <a:cs typeface="Arial" panose="020B0604020202020204" pitchFamily="34" charset="0"/>
            </a:endParaRPr>
          </a:p>
          <a:p>
            <a:pPr defTabSz="914462">
              <a:lnSpc>
                <a:spcPct val="90000"/>
              </a:lnSpc>
              <a:spcBef>
                <a:spcPts val="800"/>
              </a:spcBef>
              <a:buClr>
                <a:srgbClr val="CC0000"/>
              </a:buClr>
              <a:buSzPct val="110000"/>
            </a:pPr>
            <a:r>
              <a:rPr lang="en-US" sz="1600">
                <a:gradFill>
                  <a:gsLst>
                    <a:gs pos="0">
                      <a:srgbClr val="FFFFFF"/>
                    </a:gs>
                    <a:gs pos="99000">
                      <a:srgbClr val="FFFFFF"/>
                    </a:gs>
                  </a:gsLst>
                  <a:lin ang="5400000" scaled="0"/>
                </a:gradFill>
                <a:cs typeface="Arial" panose="020B0604020202020204" pitchFamily="34" charset="0"/>
              </a:rPr>
              <a:t>USE GUIDELINES</a:t>
            </a:r>
          </a:p>
          <a:p>
            <a:pPr defTabSz="914462">
              <a:lnSpc>
                <a:spcPct val="90000"/>
              </a:lnSpc>
              <a:spcBef>
                <a:spcPts val="800"/>
              </a:spcBef>
              <a:buClr>
                <a:srgbClr val="CC0000"/>
              </a:buClr>
              <a:buSzPct val="110000"/>
            </a:pPr>
            <a:r>
              <a:rPr lang="en-US" sz="1600">
                <a:gradFill>
                  <a:gsLst>
                    <a:gs pos="0">
                      <a:srgbClr val="FFFFFF"/>
                    </a:gs>
                    <a:gs pos="99000">
                      <a:srgbClr val="FFFFFF"/>
                    </a:gs>
                  </a:gsLst>
                  <a:lin ang="5400000" scaled="0"/>
                </a:gradFill>
                <a:cs typeface="Arial" panose="020B0604020202020204" pitchFamily="34" charset="0"/>
              </a:rPr>
              <a:t>This template has been designed for use in Microsoft Office on a PC operating system. </a:t>
            </a:r>
          </a:p>
          <a:p>
            <a:pPr defTabSz="914462">
              <a:lnSpc>
                <a:spcPct val="90000"/>
              </a:lnSpc>
              <a:spcBef>
                <a:spcPts val="800"/>
              </a:spcBef>
              <a:buClr>
                <a:srgbClr val="CC0000"/>
              </a:buClr>
              <a:buSzPct val="110000"/>
            </a:pPr>
            <a:endParaRPr lang="en-US" sz="1600">
              <a:gradFill>
                <a:gsLst>
                  <a:gs pos="0">
                    <a:srgbClr val="FFFFFF"/>
                  </a:gs>
                  <a:gs pos="99000">
                    <a:srgbClr val="FFFFFF"/>
                  </a:gs>
                </a:gsLst>
                <a:lin ang="5400000" scaled="0"/>
              </a:gradFill>
              <a:cs typeface="Arial" panose="020B0604020202020204" pitchFamily="34" charset="0"/>
            </a:endParaRPr>
          </a:p>
          <a:p>
            <a:pPr>
              <a:lnSpc>
                <a:spcPct val="90000"/>
              </a:lnSpc>
              <a:spcBef>
                <a:spcPts val="800"/>
              </a:spcBef>
              <a:buClr>
                <a:srgbClr val="CC0000"/>
              </a:buClr>
              <a:buSzPct val="110000"/>
              <a:defRPr/>
            </a:pPr>
            <a:r>
              <a:rPr lang="en-US" sz="1600">
                <a:gradFill>
                  <a:gsLst>
                    <a:gs pos="0">
                      <a:srgbClr val="FFFFFF"/>
                    </a:gs>
                    <a:gs pos="99000">
                      <a:srgbClr val="FFFFFF"/>
                    </a:gs>
                  </a:gsLst>
                  <a:lin ang="5400000" scaled="0"/>
                </a:gradFill>
                <a:cs typeface="Arial" panose="020B0604020202020204" pitchFamily="34" charset="0"/>
              </a:rPr>
              <a:t>For general presentations tips and tricks visit: </a:t>
            </a:r>
            <a:r>
              <a:rPr lang="en-US" sz="1600">
                <a:gradFill>
                  <a:gsLst>
                    <a:gs pos="0">
                      <a:srgbClr val="FFFFFF"/>
                    </a:gs>
                    <a:gs pos="99000">
                      <a:srgbClr val="FFFFFF"/>
                    </a:gs>
                  </a:gsLst>
                  <a:lin ang="5400000" scaled="0"/>
                </a:gradFill>
                <a:cs typeface="Arial" panose="020B0604020202020204" pitchFamily="34" charset="0"/>
                <a:hlinkClick r:id="rId3"/>
              </a:rPr>
              <a:t>https://sp.slalom.com/ourfirm/studio/Templates/PowerPoint%20Tips%20and%20Tricks.pdf</a:t>
            </a:r>
            <a:endParaRPr lang="en-US" sz="1600">
              <a:gradFill>
                <a:gsLst>
                  <a:gs pos="0">
                    <a:srgbClr val="FFFFFF"/>
                  </a:gs>
                  <a:gs pos="99000">
                    <a:srgbClr val="FFFFFF"/>
                  </a:gs>
                </a:gsLst>
                <a:lin ang="5400000" scaled="0"/>
              </a:gradFill>
              <a:cs typeface="Arial" panose="020B0604020202020204" pitchFamily="34" charset="0"/>
            </a:endParaRPr>
          </a:p>
          <a:p>
            <a:pPr>
              <a:lnSpc>
                <a:spcPct val="90000"/>
              </a:lnSpc>
              <a:spcBef>
                <a:spcPts val="800"/>
              </a:spcBef>
              <a:buClr>
                <a:srgbClr val="CC0000"/>
              </a:buClr>
              <a:buSzPct val="110000"/>
              <a:defRPr/>
            </a:pPr>
            <a:endParaRPr lang="en-US" sz="1600">
              <a:gradFill>
                <a:gsLst>
                  <a:gs pos="0">
                    <a:srgbClr val="FFFFFF"/>
                  </a:gs>
                  <a:gs pos="99000">
                    <a:srgbClr val="FFFFFF"/>
                  </a:gs>
                </a:gsLst>
                <a:lin ang="5400000" scaled="0"/>
              </a:gradFill>
              <a:cs typeface="Arial" panose="020B0604020202020204" pitchFamily="34" charset="0"/>
            </a:endParaRPr>
          </a:p>
          <a:p>
            <a:pPr>
              <a:lnSpc>
                <a:spcPct val="90000"/>
              </a:lnSpc>
              <a:spcBef>
                <a:spcPts val="800"/>
              </a:spcBef>
              <a:buClr>
                <a:srgbClr val="CC0000"/>
              </a:buClr>
              <a:buSzPct val="110000"/>
              <a:defRPr/>
            </a:pPr>
            <a:r>
              <a:rPr lang="en-US" sz="1600">
                <a:gradFill>
                  <a:gsLst>
                    <a:gs pos="0">
                      <a:srgbClr val="FFFFFF"/>
                    </a:gs>
                    <a:gs pos="99000">
                      <a:srgbClr val="FFFFFF"/>
                    </a:gs>
                  </a:gsLst>
                  <a:lin ang="5400000" scaled="0"/>
                </a:gradFill>
                <a:cs typeface="Arial" panose="020B0604020202020204" pitchFamily="34" charset="0"/>
              </a:rPr>
              <a:t>For questions about this template email: </a:t>
            </a:r>
            <a:r>
              <a:rPr lang="en-US" sz="1600">
                <a:gradFill>
                  <a:gsLst>
                    <a:gs pos="0">
                      <a:srgbClr val="FFFFFF"/>
                    </a:gs>
                    <a:gs pos="99000">
                      <a:srgbClr val="FFFFFF"/>
                    </a:gs>
                  </a:gsLst>
                  <a:lin ang="5400000" scaled="0"/>
                </a:gradFill>
                <a:cs typeface="Arial" panose="020B0604020202020204" pitchFamily="34" charset="0"/>
                <a:hlinkClick r:id="rId4"/>
              </a:rPr>
              <a:t>thestudio@slalom.com</a:t>
            </a:r>
            <a:endParaRPr lang="en-US" sz="1600">
              <a:gradFill>
                <a:gsLst>
                  <a:gs pos="0">
                    <a:srgbClr val="FFFFFF"/>
                  </a:gs>
                  <a:gs pos="99000">
                    <a:srgbClr val="FFFFFF"/>
                  </a:gs>
                </a:gsLst>
                <a:lin ang="5400000" scaled="0"/>
              </a:gradFill>
              <a:cs typeface="Arial" panose="020B0604020202020204" pitchFamily="34" charset="0"/>
            </a:endParaRPr>
          </a:p>
        </p:txBody>
      </p:sp>
    </p:spTree>
    <p:extLst>
      <p:ext uri="{BB962C8B-B14F-4D97-AF65-F5344CB8AC3E}">
        <p14:creationId xmlns:p14="http://schemas.microsoft.com/office/powerpoint/2010/main" val="31432559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Basic 3">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68437"/>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0792"/>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8" name="Text Placeholder 2"/>
          <p:cNvSpPr>
            <a:spLocks noGrp="1"/>
          </p:cNvSpPr>
          <p:nvPr>
            <p:ph type="body" idx="1"/>
          </p:nvPr>
        </p:nvSpPr>
        <p:spPr>
          <a:xfrm>
            <a:off x="630991" y="1526980"/>
            <a:ext cx="5376109" cy="350930"/>
          </a:xfrm>
          <a:prstGeom prst="rect">
            <a:avLst/>
          </a:prstGeom>
        </p:spPr>
        <p:txBody>
          <a:bodyPr wrap="square" anchor="b">
            <a:spAutoFit/>
          </a:bodyPr>
          <a:lstStyle>
            <a:lvl1pPr marL="0" indent="0">
              <a:buNone/>
              <a:defRPr lang="en-US" sz="1867" b="1" kern="1200" dirty="0" smtClean="0">
                <a:solidFill>
                  <a:schemeClr val="tx1"/>
                </a:solidFill>
                <a:latin typeface="Arial" panose="020B0604020202020204" pitchFamily="34" charset="0"/>
                <a:ea typeface="ＭＳ Ｐゴシック" charset="0"/>
                <a:cs typeface="Arial" panose="020B0604020202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marL="0" lvl="0" indent="0" algn="l" defTabSz="1217054" rtl="0" eaLnBrk="1" fontAlgn="base" hangingPunct="1">
              <a:lnSpc>
                <a:spcPct val="90000"/>
              </a:lnSpc>
              <a:spcBef>
                <a:spcPts val="0"/>
              </a:spcBef>
              <a:spcAft>
                <a:spcPct val="0"/>
              </a:spcAft>
              <a:buClr>
                <a:schemeClr val="accent1"/>
              </a:buClr>
              <a:buSzPct val="90000"/>
              <a:buFont typeface="Wingdings" pitchFamily="2" charset="2"/>
              <a:buNone/>
            </a:pPr>
            <a:r>
              <a:rPr lang="en-US"/>
              <a:t>Click to edit Master text styles</a:t>
            </a:r>
          </a:p>
        </p:txBody>
      </p:sp>
      <p:sp>
        <p:nvSpPr>
          <p:cNvPr id="13" name="Text Placeholder 4"/>
          <p:cNvSpPr>
            <a:spLocks noGrp="1"/>
          </p:cNvSpPr>
          <p:nvPr>
            <p:ph type="body" sz="quarter" idx="3"/>
          </p:nvPr>
        </p:nvSpPr>
        <p:spPr>
          <a:xfrm>
            <a:off x="6169153" y="1526980"/>
            <a:ext cx="5379777" cy="350930"/>
          </a:xfrm>
          <a:prstGeom prst="rect">
            <a:avLst/>
          </a:prstGeom>
        </p:spPr>
        <p:txBody>
          <a:bodyPr wrap="square" anchor="b">
            <a:spAutoFit/>
          </a:bodyPr>
          <a:lstStyle>
            <a:lvl1pPr marL="0" indent="0">
              <a:buNone/>
              <a:defRPr lang="en-US" sz="1867" b="1" kern="1200" dirty="0" smtClean="0">
                <a:solidFill>
                  <a:schemeClr val="tx1"/>
                </a:solidFill>
                <a:latin typeface="Arial" panose="020B0604020202020204" pitchFamily="34" charset="0"/>
                <a:ea typeface="ＭＳ Ｐゴシック" charset="0"/>
                <a:cs typeface="Arial" panose="020B0604020202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marL="0" lvl="0" indent="0" algn="l" defTabSz="1217054" rtl="0" eaLnBrk="1" fontAlgn="base" hangingPunct="1">
              <a:lnSpc>
                <a:spcPct val="90000"/>
              </a:lnSpc>
              <a:spcBef>
                <a:spcPts val="0"/>
              </a:spcBef>
              <a:spcAft>
                <a:spcPct val="0"/>
              </a:spcAft>
              <a:buClr>
                <a:schemeClr val="accent1"/>
              </a:buClr>
              <a:buSzPct val="90000"/>
              <a:buFont typeface="Wingdings" pitchFamily="2" charset="2"/>
              <a:buNone/>
            </a:pPr>
            <a:r>
              <a:rPr lang="en-US"/>
              <a:t>Click to edit Master text styles</a:t>
            </a:r>
          </a:p>
        </p:txBody>
      </p:sp>
      <p:sp>
        <p:nvSpPr>
          <p:cNvPr id="14" name="Text Placeholder 10"/>
          <p:cNvSpPr>
            <a:spLocks noGrp="1"/>
          </p:cNvSpPr>
          <p:nvPr>
            <p:ph type="body" sz="quarter" idx="13"/>
          </p:nvPr>
        </p:nvSpPr>
        <p:spPr>
          <a:xfrm>
            <a:off x="630991" y="1927617"/>
            <a:ext cx="5376109" cy="1349537"/>
          </a:xfrm>
        </p:spPr>
        <p:txBody>
          <a:bodyPr wrap="square">
            <a:spAutoFit/>
          </a:bodyPr>
          <a:lstStyle>
            <a:lvl1pPr>
              <a:defRPr sz="1600"/>
            </a:lvl1pPr>
            <a:lvl2pPr>
              <a:defRPr sz="1467"/>
            </a:lvl2pPr>
            <a:lvl3pPr>
              <a:defRPr sz="1400"/>
            </a:lvl3pPr>
            <a:lvl4pPr>
              <a:defRPr sz="1333"/>
            </a:lvl4pPr>
            <a:lvl5pP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12"/>
          <p:cNvSpPr>
            <a:spLocks noGrp="1"/>
          </p:cNvSpPr>
          <p:nvPr>
            <p:ph type="body" sz="quarter" idx="17"/>
          </p:nvPr>
        </p:nvSpPr>
        <p:spPr>
          <a:xfrm>
            <a:off x="6169153" y="1927617"/>
            <a:ext cx="5379777" cy="1349537"/>
          </a:xfrm>
        </p:spPr>
        <p:txBody>
          <a:bodyPr wrap="square">
            <a:spAutoFit/>
          </a:bodyPr>
          <a:lstStyle>
            <a:lvl1pPr>
              <a:defRPr sz="1600"/>
            </a:lvl1pPr>
            <a:lvl2pPr>
              <a:defRPr sz="1467"/>
            </a:lvl2pPr>
            <a:lvl3pPr>
              <a:defRPr sz="1400"/>
            </a:lvl3pPr>
            <a:lvl4pPr>
              <a:defRPr sz="1333"/>
            </a:lvl4pPr>
            <a:lvl5pP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18105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0449"/>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804"/>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8" name="Picture Placeholder 2"/>
          <p:cNvSpPr>
            <a:spLocks noGrp="1"/>
          </p:cNvSpPr>
          <p:nvPr>
            <p:ph type="pic" sz="quarter" idx="17"/>
          </p:nvPr>
        </p:nvSpPr>
        <p:spPr>
          <a:xfrm>
            <a:off x="1652213"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9" name="Picture Placeholder 2"/>
          <p:cNvSpPr>
            <a:spLocks noGrp="1"/>
          </p:cNvSpPr>
          <p:nvPr>
            <p:ph type="pic" sz="quarter" idx="18"/>
          </p:nvPr>
        </p:nvSpPr>
        <p:spPr>
          <a:xfrm>
            <a:off x="4087336"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1" name="Picture Placeholder 2"/>
          <p:cNvSpPr>
            <a:spLocks noGrp="1"/>
          </p:cNvSpPr>
          <p:nvPr>
            <p:ph type="pic" sz="quarter" idx="19"/>
          </p:nvPr>
        </p:nvSpPr>
        <p:spPr>
          <a:xfrm>
            <a:off x="6594561"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3" name="Picture Placeholder 2"/>
          <p:cNvSpPr>
            <a:spLocks noGrp="1"/>
          </p:cNvSpPr>
          <p:nvPr>
            <p:ph type="pic" sz="quarter" idx="20"/>
          </p:nvPr>
        </p:nvSpPr>
        <p:spPr>
          <a:xfrm>
            <a:off x="9052627"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4" name="Text Placeholder 10"/>
          <p:cNvSpPr>
            <a:spLocks noGrp="1"/>
          </p:cNvSpPr>
          <p:nvPr>
            <p:ph type="body" sz="quarter" idx="21"/>
          </p:nvPr>
        </p:nvSpPr>
        <p:spPr>
          <a:xfrm>
            <a:off x="1321741" y="3616058"/>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15" name="Text Placeholder 10"/>
          <p:cNvSpPr>
            <a:spLocks noGrp="1"/>
          </p:cNvSpPr>
          <p:nvPr>
            <p:ph type="body" sz="quarter" idx="22"/>
          </p:nvPr>
        </p:nvSpPr>
        <p:spPr>
          <a:xfrm>
            <a:off x="1321737"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18" name="Text Placeholder 10"/>
          <p:cNvSpPr>
            <a:spLocks noGrp="1"/>
          </p:cNvSpPr>
          <p:nvPr>
            <p:ph type="body" sz="quarter" idx="23"/>
          </p:nvPr>
        </p:nvSpPr>
        <p:spPr>
          <a:xfrm>
            <a:off x="3756863" y="3616058"/>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19" name="Text Placeholder 10"/>
          <p:cNvSpPr>
            <a:spLocks noGrp="1"/>
          </p:cNvSpPr>
          <p:nvPr>
            <p:ph type="body" sz="quarter" idx="24"/>
          </p:nvPr>
        </p:nvSpPr>
        <p:spPr>
          <a:xfrm>
            <a:off x="3756860"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0" name="Text Placeholder 10"/>
          <p:cNvSpPr>
            <a:spLocks noGrp="1"/>
          </p:cNvSpPr>
          <p:nvPr>
            <p:ph type="body" sz="quarter" idx="25"/>
          </p:nvPr>
        </p:nvSpPr>
        <p:spPr>
          <a:xfrm>
            <a:off x="6264089" y="3616058"/>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1" name="Text Placeholder 10"/>
          <p:cNvSpPr>
            <a:spLocks noGrp="1"/>
          </p:cNvSpPr>
          <p:nvPr>
            <p:ph type="body" sz="quarter" idx="26"/>
          </p:nvPr>
        </p:nvSpPr>
        <p:spPr>
          <a:xfrm>
            <a:off x="6264085"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2" name="Text Placeholder 10"/>
          <p:cNvSpPr>
            <a:spLocks noGrp="1"/>
          </p:cNvSpPr>
          <p:nvPr>
            <p:ph type="body" sz="quarter" idx="27"/>
          </p:nvPr>
        </p:nvSpPr>
        <p:spPr>
          <a:xfrm>
            <a:off x="8722154" y="3616058"/>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3" name="Text Placeholder 10"/>
          <p:cNvSpPr>
            <a:spLocks noGrp="1"/>
          </p:cNvSpPr>
          <p:nvPr>
            <p:ph type="body" sz="quarter" idx="28"/>
          </p:nvPr>
        </p:nvSpPr>
        <p:spPr>
          <a:xfrm>
            <a:off x="8722151"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Tree>
    <p:extLst>
      <p:ext uri="{BB962C8B-B14F-4D97-AF65-F5344CB8AC3E}">
        <p14:creationId xmlns:p14="http://schemas.microsoft.com/office/powerpoint/2010/main" val="28125022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2">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0449"/>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24" name="Picture Placeholder 2"/>
          <p:cNvSpPr>
            <a:spLocks noGrp="1"/>
          </p:cNvSpPr>
          <p:nvPr>
            <p:ph type="pic" idx="17"/>
          </p:nvPr>
        </p:nvSpPr>
        <p:spPr>
          <a:xfrm>
            <a:off x="1621491"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5" name="Text Placeholder 10"/>
          <p:cNvSpPr>
            <a:spLocks noGrp="1"/>
          </p:cNvSpPr>
          <p:nvPr>
            <p:ph type="body" sz="quarter" idx="18"/>
          </p:nvPr>
        </p:nvSpPr>
        <p:spPr>
          <a:xfrm>
            <a:off x="1154591" y="2823844"/>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6" name="Text Placeholder 10"/>
          <p:cNvSpPr>
            <a:spLocks noGrp="1"/>
          </p:cNvSpPr>
          <p:nvPr>
            <p:ph type="body" sz="quarter" idx="19"/>
          </p:nvPr>
        </p:nvSpPr>
        <p:spPr>
          <a:xfrm>
            <a:off x="115458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7" name="Picture Placeholder 2"/>
          <p:cNvSpPr>
            <a:spLocks noGrp="1"/>
          </p:cNvSpPr>
          <p:nvPr>
            <p:ph type="pic" idx="20"/>
          </p:nvPr>
        </p:nvSpPr>
        <p:spPr>
          <a:xfrm>
            <a:off x="420994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8" name="Text Placeholder 10"/>
          <p:cNvSpPr>
            <a:spLocks noGrp="1"/>
          </p:cNvSpPr>
          <p:nvPr>
            <p:ph type="body" sz="quarter" idx="21"/>
          </p:nvPr>
        </p:nvSpPr>
        <p:spPr>
          <a:xfrm>
            <a:off x="3743047" y="2823844"/>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29" name="Text Placeholder 10"/>
          <p:cNvSpPr>
            <a:spLocks noGrp="1"/>
          </p:cNvSpPr>
          <p:nvPr>
            <p:ph type="body" sz="quarter" idx="22"/>
          </p:nvPr>
        </p:nvSpPr>
        <p:spPr>
          <a:xfrm>
            <a:off x="3743044"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0" name="Picture Placeholder 2"/>
          <p:cNvSpPr>
            <a:spLocks noGrp="1"/>
          </p:cNvSpPr>
          <p:nvPr>
            <p:ph type="pic" idx="23"/>
          </p:nvPr>
        </p:nvSpPr>
        <p:spPr>
          <a:xfrm>
            <a:off x="6798402"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1" name="Text Placeholder 10"/>
          <p:cNvSpPr>
            <a:spLocks noGrp="1"/>
          </p:cNvSpPr>
          <p:nvPr>
            <p:ph type="body" sz="quarter" idx="24"/>
          </p:nvPr>
        </p:nvSpPr>
        <p:spPr>
          <a:xfrm>
            <a:off x="6331502" y="2823844"/>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2" name="Text Placeholder 10"/>
          <p:cNvSpPr>
            <a:spLocks noGrp="1"/>
          </p:cNvSpPr>
          <p:nvPr>
            <p:ph type="body" sz="quarter" idx="25"/>
          </p:nvPr>
        </p:nvSpPr>
        <p:spPr>
          <a:xfrm>
            <a:off x="633149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3" name="Picture Placeholder 2"/>
          <p:cNvSpPr>
            <a:spLocks noGrp="1"/>
          </p:cNvSpPr>
          <p:nvPr>
            <p:ph type="pic" idx="26"/>
          </p:nvPr>
        </p:nvSpPr>
        <p:spPr>
          <a:xfrm>
            <a:off x="938685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4" name="Text Placeholder 10"/>
          <p:cNvSpPr>
            <a:spLocks noGrp="1"/>
          </p:cNvSpPr>
          <p:nvPr>
            <p:ph type="body" sz="quarter" idx="27"/>
          </p:nvPr>
        </p:nvSpPr>
        <p:spPr>
          <a:xfrm>
            <a:off x="8919957" y="2823844"/>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5" name="Text Placeholder 10"/>
          <p:cNvSpPr>
            <a:spLocks noGrp="1"/>
          </p:cNvSpPr>
          <p:nvPr>
            <p:ph type="body" sz="quarter" idx="28"/>
          </p:nvPr>
        </p:nvSpPr>
        <p:spPr>
          <a:xfrm>
            <a:off x="8919955"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6" name="Picture Placeholder 2"/>
          <p:cNvSpPr>
            <a:spLocks noGrp="1"/>
          </p:cNvSpPr>
          <p:nvPr>
            <p:ph type="pic" idx="29"/>
          </p:nvPr>
        </p:nvSpPr>
        <p:spPr>
          <a:xfrm>
            <a:off x="1621491"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7" name="Text Placeholder 10"/>
          <p:cNvSpPr>
            <a:spLocks noGrp="1"/>
          </p:cNvSpPr>
          <p:nvPr>
            <p:ph type="body" sz="quarter" idx="30"/>
          </p:nvPr>
        </p:nvSpPr>
        <p:spPr>
          <a:xfrm>
            <a:off x="1154591" y="5227929"/>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8" name="Text Placeholder 10"/>
          <p:cNvSpPr>
            <a:spLocks noGrp="1"/>
          </p:cNvSpPr>
          <p:nvPr>
            <p:ph type="body" sz="quarter" idx="31"/>
          </p:nvPr>
        </p:nvSpPr>
        <p:spPr>
          <a:xfrm>
            <a:off x="115458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39" name="Picture Placeholder 2"/>
          <p:cNvSpPr>
            <a:spLocks noGrp="1"/>
          </p:cNvSpPr>
          <p:nvPr>
            <p:ph type="pic" idx="32"/>
          </p:nvPr>
        </p:nvSpPr>
        <p:spPr>
          <a:xfrm>
            <a:off x="420994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0" name="Text Placeholder 10"/>
          <p:cNvSpPr>
            <a:spLocks noGrp="1"/>
          </p:cNvSpPr>
          <p:nvPr>
            <p:ph type="body" sz="quarter" idx="33"/>
          </p:nvPr>
        </p:nvSpPr>
        <p:spPr>
          <a:xfrm>
            <a:off x="3743047" y="5227929"/>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41" name="Text Placeholder 10"/>
          <p:cNvSpPr>
            <a:spLocks noGrp="1"/>
          </p:cNvSpPr>
          <p:nvPr>
            <p:ph type="body" sz="quarter" idx="34"/>
          </p:nvPr>
        </p:nvSpPr>
        <p:spPr>
          <a:xfrm>
            <a:off x="3743044"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42" name="Picture Placeholder 2"/>
          <p:cNvSpPr>
            <a:spLocks noGrp="1"/>
          </p:cNvSpPr>
          <p:nvPr>
            <p:ph type="pic" idx="35"/>
          </p:nvPr>
        </p:nvSpPr>
        <p:spPr>
          <a:xfrm>
            <a:off x="6798402"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3" name="Text Placeholder 10"/>
          <p:cNvSpPr>
            <a:spLocks noGrp="1"/>
          </p:cNvSpPr>
          <p:nvPr>
            <p:ph type="body" sz="quarter" idx="36"/>
          </p:nvPr>
        </p:nvSpPr>
        <p:spPr>
          <a:xfrm>
            <a:off x="6331502" y="5227929"/>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44" name="Text Placeholder 10"/>
          <p:cNvSpPr>
            <a:spLocks noGrp="1"/>
          </p:cNvSpPr>
          <p:nvPr>
            <p:ph type="body" sz="quarter" idx="37"/>
          </p:nvPr>
        </p:nvSpPr>
        <p:spPr>
          <a:xfrm>
            <a:off x="633149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45" name="Picture Placeholder 2"/>
          <p:cNvSpPr>
            <a:spLocks noGrp="1"/>
          </p:cNvSpPr>
          <p:nvPr>
            <p:ph type="pic" idx="38"/>
          </p:nvPr>
        </p:nvSpPr>
        <p:spPr>
          <a:xfrm>
            <a:off x="938685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6" name="Text Placeholder 10"/>
          <p:cNvSpPr>
            <a:spLocks noGrp="1"/>
          </p:cNvSpPr>
          <p:nvPr>
            <p:ph type="body" sz="quarter" idx="39"/>
          </p:nvPr>
        </p:nvSpPr>
        <p:spPr>
          <a:xfrm>
            <a:off x="8919957" y="5227929"/>
            <a:ext cx="2100948" cy="287145"/>
          </a:xfrm>
          <a:prstGeom prst="rect">
            <a:avLst/>
          </a:prstGeom>
        </p:spPr>
        <p:txBody>
          <a:bodyPr lIns="0" tIns="0" rIns="0" bIns="0">
            <a:noAutofit/>
          </a:bodyPr>
          <a:lstStyle>
            <a:lvl1pPr marL="0" indent="0" algn="ctr">
              <a:buNone/>
              <a:defRPr sz="14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47" name="Text Placeholder 10"/>
          <p:cNvSpPr>
            <a:spLocks noGrp="1"/>
          </p:cNvSpPr>
          <p:nvPr>
            <p:ph type="body" sz="quarter" idx="40"/>
          </p:nvPr>
        </p:nvSpPr>
        <p:spPr>
          <a:xfrm>
            <a:off x="8919955"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Tree>
    <p:extLst>
      <p:ext uri="{BB962C8B-B14F-4D97-AF65-F5344CB8AC3E}">
        <p14:creationId xmlns:p14="http://schemas.microsoft.com/office/powerpoint/2010/main" val="968970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3">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1386"/>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48" name="Picture Placeholder 2"/>
          <p:cNvSpPr>
            <a:spLocks noGrp="1"/>
          </p:cNvSpPr>
          <p:nvPr>
            <p:ph type="pic" idx="17"/>
          </p:nvPr>
        </p:nvSpPr>
        <p:spPr>
          <a:xfrm>
            <a:off x="1743350" y="140286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9" name="Text Placeholder 10"/>
          <p:cNvSpPr>
            <a:spLocks noGrp="1"/>
          </p:cNvSpPr>
          <p:nvPr>
            <p:ph type="body" sz="quarter" idx="18"/>
          </p:nvPr>
        </p:nvSpPr>
        <p:spPr>
          <a:xfrm>
            <a:off x="1154591" y="244654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0" name="Text Placeholder 10"/>
          <p:cNvSpPr>
            <a:spLocks noGrp="1"/>
          </p:cNvSpPr>
          <p:nvPr>
            <p:ph type="body" sz="quarter" idx="19"/>
          </p:nvPr>
        </p:nvSpPr>
        <p:spPr>
          <a:xfrm>
            <a:off x="1154589" y="264085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1" name="Picture Placeholder 2"/>
          <p:cNvSpPr>
            <a:spLocks noGrp="1"/>
          </p:cNvSpPr>
          <p:nvPr>
            <p:ph type="pic" idx="20"/>
          </p:nvPr>
        </p:nvSpPr>
        <p:spPr>
          <a:xfrm>
            <a:off x="4331805" y="140286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52" name="Text Placeholder 10"/>
          <p:cNvSpPr>
            <a:spLocks noGrp="1"/>
          </p:cNvSpPr>
          <p:nvPr>
            <p:ph type="body" sz="quarter" idx="21"/>
          </p:nvPr>
        </p:nvSpPr>
        <p:spPr>
          <a:xfrm>
            <a:off x="3743047" y="244654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3" name="Text Placeholder 10"/>
          <p:cNvSpPr>
            <a:spLocks noGrp="1"/>
          </p:cNvSpPr>
          <p:nvPr>
            <p:ph type="body" sz="quarter" idx="22"/>
          </p:nvPr>
        </p:nvSpPr>
        <p:spPr>
          <a:xfrm>
            <a:off x="3743044" y="264085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4" name="Picture Placeholder 2"/>
          <p:cNvSpPr>
            <a:spLocks noGrp="1"/>
          </p:cNvSpPr>
          <p:nvPr>
            <p:ph type="pic" idx="23"/>
          </p:nvPr>
        </p:nvSpPr>
        <p:spPr>
          <a:xfrm>
            <a:off x="6920261" y="140286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55" name="Text Placeholder 10"/>
          <p:cNvSpPr>
            <a:spLocks noGrp="1"/>
          </p:cNvSpPr>
          <p:nvPr>
            <p:ph type="body" sz="quarter" idx="24"/>
          </p:nvPr>
        </p:nvSpPr>
        <p:spPr>
          <a:xfrm>
            <a:off x="6331502" y="244654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6" name="Text Placeholder 10"/>
          <p:cNvSpPr>
            <a:spLocks noGrp="1"/>
          </p:cNvSpPr>
          <p:nvPr>
            <p:ph type="body" sz="quarter" idx="25"/>
          </p:nvPr>
        </p:nvSpPr>
        <p:spPr>
          <a:xfrm>
            <a:off x="6331499" y="264085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7" name="Picture Placeholder 2"/>
          <p:cNvSpPr>
            <a:spLocks noGrp="1"/>
          </p:cNvSpPr>
          <p:nvPr>
            <p:ph type="pic" idx="26"/>
          </p:nvPr>
        </p:nvSpPr>
        <p:spPr>
          <a:xfrm>
            <a:off x="9508716" y="140286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58" name="Text Placeholder 10"/>
          <p:cNvSpPr>
            <a:spLocks noGrp="1"/>
          </p:cNvSpPr>
          <p:nvPr>
            <p:ph type="body" sz="quarter" idx="27"/>
          </p:nvPr>
        </p:nvSpPr>
        <p:spPr>
          <a:xfrm>
            <a:off x="8919957" y="244654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59" name="Text Placeholder 10"/>
          <p:cNvSpPr>
            <a:spLocks noGrp="1"/>
          </p:cNvSpPr>
          <p:nvPr>
            <p:ph type="body" sz="quarter" idx="28"/>
          </p:nvPr>
        </p:nvSpPr>
        <p:spPr>
          <a:xfrm>
            <a:off x="8919955" y="264085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0" name="Picture Placeholder 2"/>
          <p:cNvSpPr>
            <a:spLocks noGrp="1"/>
          </p:cNvSpPr>
          <p:nvPr>
            <p:ph type="pic" idx="40"/>
          </p:nvPr>
        </p:nvSpPr>
        <p:spPr>
          <a:xfrm>
            <a:off x="1743350" y="304090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61" name="Text Placeholder 10"/>
          <p:cNvSpPr>
            <a:spLocks noGrp="1"/>
          </p:cNvSpPr>
          <p:nvPr>
            <p:ph type="body" sz="quarter" idx="41"/>
          </p:nvPr>
        </p:nvSpPr>
        <p:spPr>
          <a:xfrm>
            <a:off x="1154591" y="408458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2" name="Text Placeholder 10"/>
          <p:cNvSpPr>
            <a:spLocks noGrp="1"/>
          </p:cNvSpPr>
          <p:nvPr>
            <p:ph type="body" sz="quarter" idx="42"/>
          </p:nvPr>
        </p:nvSpPr>
        <p:spPr>
          <a:xfrm>
            <a:off x="1154589" y="427889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3" name="Picture Placeholder 2"/>
          <p:cNvSpPr>
            <a:spLocks noGrp="1"/>
          </p:cNvSpPr>
          <p:nvPr>
            <p:ph type="pic" idx="43"/>
          </p:nvPr>
        </p:nvSpPr>
        <p:spPr>
          <a:xfrm>
            <a:off x="4331805" y="304090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64" name="Text Placeholder 10"/>
          <p:cNvSpPr>
            <a:spLocks noGrp="1"/>
          </p:cNvSpPr>
          <p:nvPr>
            <p:ph type="body" sz="quarter" idx="44"/>
          </p:nvPr>
        </p:nvSpPr>
        <p:spPr>
          <a:xfrm>
            <a:off x="3743047" y="408458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5" name="Text Placeholder 10"/>
          <p:cNvSpPr>
            <a:spLocks noGrp="1"/>
          </p:cNvSpPr>
          <p:nvPr>
            <p:ph type="body" sz="quarter" idx="45"/>
          </p:nvPr>
        </p:nvSpPr>
        <p:spPr>
          <a:xfrm>
            <a:off x="3743044" y="427889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6" name="Picture Placeholder 2"/>
          <p:cNvSpPr>
            <a:spLocks noGrp="1"/>
          </p:cNvSpPr>
          <p:nvPr>
            <p:ph type="pic" idx="46"/>
          </p:nvPr>
        </p:nvSpPr>
        <p:spPr>
          <a:xfrm>
            <a:off x="6920261" y="304090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67" name="Text Placeholder 10"/>
          <p:cNvSpPr>
            <a:spLocks noGrp="1"/>
          </p:cNvSpPr>
          <p:nvPr>
            <p:ph type="body" sz="quarter" idx="47"/>
          </p:nvPr>
        </p:nvSpPr>
        <p:spPr>
          <a:xfrm>
            <a:off x="6331502" y="408458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8" name="Text Placeholder 10"/>
          <p:cNvSpPr>
            <a:spLocks noGrp="1"/>
          </p:cNvSpPr>
          <p:nvPr>
            <p:ph type="body" sz="quarter" idx="48"/>
          </p:nvPr>
        </p:nvSpPr>
        <p:spPr>
          <a:xfrm>
            <a:off x="6331499" y="427889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69" name="Picture Placeholder 2"/>
          <p:cNvSpPr>
            <a:spLocks noGrp="1"/>
          </p:cNvSpPr>
          <p:nvPr>
            <p:ph type="pic" idx="49"/>
          </p:nvPr>
        </p:nvSpPr>
        <p:spPr>
          <a:xfrm>
            <a:off x="9508716" y="3040908"/>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70" name="Text Placeholder 10"/>
          <p:cNvSpPr>
            <a:spLocks noGrp="1"/>
          </p:cNvSpPr>
          <p:nvPr>
            <p:ph type="body" sz="quarter" idx="50"/>
          </p:nvPr>
        </p:nvSpPr>
        <p:spPr>
          <a:xfrm>
            <a:off x="8919957" y="4084587"/>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1" name="Text Placeholder 10"/>
          <p:cNvSpPr>
            <a:spLocks noGrp="1"/>
          </p:cNvSpPr>
          <p:nvPr>
            <p:ph type="body" sz="quarter" idx="51"/>
          </p:nvPr>
        </p:nvSpPr>
        <p:spPr>
          <a:xfrm>
            <a:off x="8919955" y="4278895"/>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2" name="Picture Placeholder 2"/>
          <p:cNvSpPr>
            <a:spLocks noGrp="1"/>
          </p:cNvSpPr>
          <p:nvPr>
            <p:ph type="pic" idx="52"/>
          </p:nvPr>
        </p:nvSpPr>
        <p:spPr>
          <a:xfrm>
            <a:off x="1743350" y="4675132"/>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73" name="Text Placeholder 10"/>
          <p:cNvSpPr>
            <a:spLocks noGrp="1"/>
          </p:cNvSpPr>
          <p:nvPr>
            <p:ph type="body" sz="quarter" idx="53"/>
          </p:nvPr>
        </p:nvSpPr>
        <p:spPr>
          <a:xfrm>
            <a:off x="1154591" y="5718811"/>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4" name="Text Placeholder 10"/>
          <p:cNvSpPr>
            <a:spLocks noGrp="1"/>
          </p:cNvSpPr>
          <p:nvPr>
            <p:ph type="body" sz="quarter" idx="54"/>
          </p:nvPr>
        </p:nvSpPr>
        <p:spPr>
          <a:xfrm>
            <a:off x="1154589" y="5913119"/>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5" name="Picture Placeholder 2"/>
          <p:cNvSpPr>
            <a:spLocks noGrp="1"/>
          </p:cNvSpPr>
          <p:nvPr>
            <p:ph type="pic" idx="55"/>
          </p:nvPr>
        </p:nvSpPr>
        <p:spPr>
          <a:xfrm>
            <a:off x="4331805" y="4675132"/>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76" name="Text Placeholder 10"/>
          <p:cNvSpPr>
            <a:spLocks noGrp="1"/>
          </p:cNvSpPr>
          <p:nvPr>
            <p:ph type="body" sz="quarter" idx="56"/>
          </p:nvPr>
        </p:nvSpPr>
        <p:spPr>
          <a:xfrm>
            <a:off x="3743047" y="5718811"/>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7" name="Text Placeholder 10"/>
          <p:cNvSpPr>
            <a:spLocks noGrp="1"/>
          </p:cNvSpPr>
          <p:nvPr>
            <p:ph type="body" sz="quarter" idx="57"/>
          </p:nvPr>
        </p:nvSpPr>
        <p:spPr>
          <a:xfrm>
            <a:off x="3743044" y="5913119"/>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78" name="Picture Placeholder 2"/>
          <p:cNvSpPr>
            <a:spLocks noGrp="1"/>
          </p:cNvSpPr>
          <p:nvPr>
            <p:ph type="pic" idx="58"/>
          </p:nvPr>
        </p:nvSpPr>
        <p:spPr>
          <a:xfrm>
            <a:off x="6920261" y="4675132"/>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79" name="Text Placeholder 10"/>
          <p:cNvSpPr>
            <a:spLocks noGrp="1"/>
          </p:cNvSpPr>
          <p:nvPr>
            <p:ph type="body" sz="quarter" idx="59"/>
          </p:nvPr>
        </p:nvSpPr>
        <p:spPr>
          <a:xfrm>
            <a:off x="6331502" y="5718811"/>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80" name="Text Placeholder 10"/>
          <p:cNvSpPr>
            <a:spLocks noGrp="1"/>
          </p:cNvSpPr>
          <p:nvPr>
            <p:ph type="body" sz="quarter" idx="60"/>
          </p:nvPr>
        </p:nvSpPr>
        <p:spPr>
          <a:xfrm>
            <a:off x="6331499" y="5913119"/>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81" name="Picture Placeholder 2"/>
          <p:cNvSpPr>
            <a:spLocks noGrp="1"/>
          </p:cNvSpPr>
          <p:nvPr>
            <p:ph type="pic" idx="61"/>
          </p:nvPr>
        </p:nvSpPr>
        <p:spPr>
          <a:xfrm>
            <a:off x="9508716" y="4675132"/>
            <a:ext cx="923433" cy="923433"/>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7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82" name="Text Placeholder 10"/>
          <p:cNvSpPr>
            <a:spLocks noGrp="1"/>
          </p:cNvSpPr>
          <p:nvPr>
            <p:ph type="body" sz="quarter" idx="62"/>
          </p:nvPr>
        </p:nvSpPr>
        <p:spPr>
          <a:xfrm>
            <a:off x="8919957" y="5718811"/>
            <a:ext cx="2100948" cy="172277"/>
          </a:xfrm>
          <a:prstGeom prst="rect">
            <a:avLst/>
          </a:prstGeom>
        </p:spPr>
        <p:txBody>
          <a:bodyPr lIns="0" tIns="0" rIns="0" bIns="0">
            <a:noAutofit/>
          </a:bodyPr>
          <a:lstStyle>
            <a:lvl1pPr marL="0" indent="0" algn="ctr">
              <a:buNone/>
              <a:defRPr sz="1000" b="1">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
        <p:nvSpPr>
          <p:cNvPr id="83" name="Text Placeholder 10"/>
          <p:cNvSpPr>
            <a:spLocks noGrp="1"/>
          </p:cNvSpPr>
          <p:nvPr>
            <p:ph type="body" sz="quarter" idx="63"/>
          </p:nvPr>
        </p:nvSpPr>
        <p:spPr>
          <a:xfrm>
            <a:off x="8919955" y="5913119"/>
            <a:ext cx="2100952" cy="386531"/>
          </a:xfrm>
          <a:prstGeom prst="rect">
            <a:avLst/>
          </a:prstGeom>
        </p:spPr>
        <p:txBody>
          <a:bodyPr lIns="0" tIns="0" rIns="0" bIns="0">
            <a:noAutofit/>
          </a:bodyPr>
          <a:lstStyle>
            <a:lvl1pPr marL="0" indent="0" algn="ctr">
              <a:buNone/>
              <a:defRPr sz="9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Click to edit Master text styles</a:t>
            </a:r>
          </a:p>
        </p:txBody>
      </p:sp>
    </p:spTree>
    <p:extLst>
      <p:ext uri="{BB962C8B-B14F-4D97-AF65-F5344CB8AC3E}">
        <p14:creationId xmlns:p14="http://schemas.microsoft.com/office/powerpoint/2010/main" val="19686734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With Image">
    <p:bg>
      <p:bgPr>
        <a:solidFill>
          <a:srgbClr val="FFFFFF"/>
        </a:solidFill>
        <a:effectLst/>
      </p:bgPr>
    </p:bg>
    <p:spTree>
      <p:nvGrpSpPr>
        <p:cNvPr id="1" name=""/>
        <p:cNvGrpSpPr/>
        <p:nvPr/>
      </p:nvGrpSpPr>
      <p:grpSpPr>
        <a:xfrm>
          <a:off x="0" y="0"/>
          <a:ext cx="0" cy="0"/>
          <a:chOff x="0" y="0"/>
          <a:chExt cx="0" cy="0"/>
        </a:xfrm>
      </p:grpSpPr>
      <p:sp>
        <p:nvSpPr>
          <p:cNvPr id="49" name="Picture Placeholder 4"/>
          <p:cNvSpPr>
            <a:spLocks noGrp="1"/>
          </p:cNvSpPr>
          <p:nvPr>
            <p:ph type="pic" sz="quarter" idx="21"/>
          </p:nvPr>
        </p:nvSpPr>
        <p:spPr>
          <a:xfrm>
            <a:off x="6125633" y="1678518"/>
            <a:ext cx="4332819"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1386"/>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Chart With Image</a:t>
            </a:r>
            <a:endParaRPr lang="id-ID"/>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25584209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8_Title Slide">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0" y="0"/>
            <a:ext cx="12192000" cy="3628686"/>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
        <p:nvSpPr>
          <p:cNvPr id="8" name="TextBox 7"/>
          <p:cNvSpPr txBox="1"/>
          <p:nvPr userDrawn="1"/>
        </p:nvSpPr>
        <p:spPr>
          <a:xfrm>
            <a:off x="406159"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25678578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ork Example 1">
    <p:bg>
      <p:bgPr>
        <a:solidFill>
          <a:srgbClr val="FFFFFF"/>
        </a:solidFill>
        <a:effectLst/>
      </p:bgPr>
    </p:bg>
    <p:spTree>
      <p:nvGrpSpPr>
        <p:cNvPr id="1" name=""/>
        <p:cNvGrpSpPr/>
        <p:nvPr/>
      </p:nvGrpSpPr>
      <p:grpSpPr>
        <a:xfrm>
          <a:off x="0" y="0"/>
          <a:ext cx="0" cy="0"/>
          <a:chOff x="0" y="0"/>
          <a:chExt cx="0" cy="0"/>
        </a:xfrm>
      </p:grpSpPr>
      <p:sp>
        <p:nvSpPr>
          <p:cNvPr id="18" name="Picture Placeholder 4"/>
          <p:cNvSpPr>
            <a:spLocks noGrp="1"/>
          </p:cNvSpPr>
          <p:nvPr>
            <p:ph type="pic" sz="quarter" idx="21"/>
          </p:nvPr>
        </p:nvSpPr>
        <p:spPr>
          <a:xfrm>
            <a:off x="0" y="1424515"/>
            <a:ext cx="12192000" cy="2059025"/>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68437"/>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0792"/>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23444220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ork Example 2">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1" y="1424515"/>
            <a:ext cx="6111833" cy="2059025"/>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68437"/>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0792"/>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20039194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Work Example 3">
    <p:bg>
      <p:bgPr>
        <a:solidFill>
          <a:srgbClr val="FFFFFF"/>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6" name="TextBox 5"/>
          <p:cNvSpPr txBox="1"/>
          <p:nvPr userDrawn="1"/>
        </p:nvSpPr>
        <p:spPr>
          <a:xfrm>
            <a:off x="406159"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sp>
        <p:nvSpPr>
          <p:cNvPr id="9" name="Picture Placeholder 4"/>
          <p:cNvSpPr>
            <a:spLocks noGrp="1"/>
          </p:cNvSpPr>
          <p:nvPr>
            <p:ph type="pic" sz="quarter" idx="22"/>
          </p:nvPr>
        </p:nvSpPr>
        <p:spPr>
          <a:xfrm>
            <a:off x="0" y="1"/>
            <a:ext cx="6096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Tree>
    <p:extLst>
      <p:ext uri="{BB962C8B-B14F-4D97-AF65-F5344CB8AC3E}">
        <p14:creationId xmlns:p14="http://schemas.microsoft.com/office/powerpoint/2010/main" val="8640986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ork Example 4">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6096000" y="1"/>
            <a:ext cx="6096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0" name="Text Placeholder 10"/>
          <p:cNvSpPr>
            <a:spLocks noGrp="1"/>
          </p:cNvSpPr>
          <p:nvPr>
            <p:ph type="body" sz="quarter" idx="14" hasCustomPrompt="1"/>
          </p:nvPr>
        </p:nvSpPr>
        <p:spPr>
          <a:xfrm>
            <a:off x="396327" y="571386"/>
            <a:ext cx="5598243"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5591519"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Tree>
    <p:extLst>
      <p:ext uri="{BB962C8B-B14F-4D97-AF65-F5344CB8AC3E}">
        <p14:creationId xmlns:p14="http://schemas.microsoft.com/office/powerpoint/2010/main" val="20486725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Title Slide">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1"/>
            <a:ext cx="12192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1" name="Title Placeholder 1"/>
          <p:cNvSpPr>
            <a:spLocks noGrp="1"/>
          </p:cNvSpPr>
          <p:nvPr>
            <p:ph type="title" hasCustomPrompt="1"/>
          </p:nvPr>
        </p:nvSpPr>
        <p:spPr>
          <a:xfrm>
            <a:off x="406511" y="2833461"/>
            <a:ext cx="11382076" cy="499736"/>
          </a:xfrm>
          <a:prstGeom prst="rect">
            <a:avLst/>
          </a:prstGeom>
        </p:spPr>
        <p:txBody>
          <a:bodyPr vert="horz" lIns="0" tIns="45720" rIns="91440" bIns="45720" rtlCol="0" anchor="b" anchorCtr="0">
            <a:noAutofit/>
          </a:bodyPr>
          <a:lstStyle>
            <a:lvl1pPr algn="l" defTabSz="914332" rtl="0" eaLnBrk="1" latinLnBrk="0" hangingPunct="1">
              <a:lnSpc>
                <a:spcPct val="90000"/>
              </a:lnSpc>
              <a:spcBef>
                <a:spcPct val="0"/>
              </a:spcBef>
              <a:buNone/>
              <a:defRPr lang="en-US" sz="32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Insert presentation title here.</a:t>
            </a:r>
          </a:p>
        </p:txBody>
      </p:sp>
      <p:sp>
        <p:nvSpPr>
          <p:cNvPr id="12" name="Text Placeholder 10"/>
          <p:cNvSpPr>
            <a:spLocks noGrp="1"/>
          </p:cNvSpPr>
          <p:nvPr>
            <p:ph type="body" sz="quarter" idx="15" hasCustomPrompt="1"/>
          </p:nvPr>
        </p:nvSpPr>
        <p:spPr>
          <a:xfrm>
            <a:off x="418582" y="3398393"/>
            <a:ext cx="5484391" cy="198823"/>
          </a:xfrm>
        </p:spPr>
        <p:txBody>
          <a:bodyPr lIns="0" tIns="0" rIns="0" bIns="0">
            <a:normAutofit/>
          </a:bodyPr>
          <a:lstStyle>
            <a:lvl1pPr marL="0" indent="0" algn="l">
              <a:buNone/>
              <a:defRPr sz="1200" b="0" kern="0" spc="51" baseline="0">
                <a:gradFill>
                  <a:gsLst>
                    <a:gs pos="4839">
                      <a:schemeClr val="bg1"/>
                    </a:gs>
                    <a:gs pos="10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lvl="0"/>
            <a:r>
              <a:rPr lang="en-US"/>
              <a:t>THIS IS A TITLE SLIDE. DO NOT USE THIS FOR CONTENT SLIDES. </a:t>
            </a:r>
          </a:p>
        </p:txBody>
      </p:sp>
    </p:spTree>
    <p:extLst>
      <p:ext uri="{BB962C8B-B14F-4D97-AF65-F5344CB8AC3E}">
        <p14:creationId xmlns:p14="http://schemas.microsoft.com/office/powerpoint/2010/main" val="13624553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Work Example 5">
    <p:bg>
      <p:bgPr>
        <a:solidFill>
          <a:srgbClr val="FFFFFF"/>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2"/>
          </p:nvPr>
        </p:nvSpPr>
        <p:spPr>
          <a:xfrm>
            <a:off x="0" y="0"/>
            <a:ext cx="12192000" cy="2520690"/>
          </a:xfrm>
          <a:prstGeom prst="rect">
            <a:avLst/>
          </a:prstGeom>
          <a:solidFill>
            <a:schemeClr val="bg1">
              <a:lumMod val="50000"/>
            </a:schemeClr>
          </a:solidFill>
        </p:spPr>
        <p:txBody>
          <a:bodyPr tIns="22860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17946975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Projects">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1080977" y="1696083"/>
            <a:ext cx="485187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1" name="Picture Placeholder 4"/>
          <p:cNvSpPr>
            <a:spLocks noGrp="1"/>
          </p:cNvSpPr>
          <p:nvPr>
            <p:ph type="pic" sz="quarter" idx="22"/>
          </p:nvPr>
        </p:nvSpPr>
        <p:spPr>
          <a:xfrm>
            <a:off x="6259152" y="1696082"/>
            <a:ext cx="485187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471567" y="6451452"/>
            <a:ext cx="431079" cy="268224"/>
          </a:xfrm>
        </p:spPr>
        <p:txBody>
          <a:bodyPr lIns="0" tIns="0" rIns="0" bIns="0"/>
          <a:lstStyle>
            <a:lvl1pPr>
              <a:defRPr lang="en-US" sz="800" smtClean="0"/>
            </a:lvl1pPr>
          </a:lstStyle>
          <a:p>
            <a:pPr algn="ctr"/>
            <a:fld id="{FCEE2C88-6C8F-484D-AF69-578F576B1F44}" type="slidenum">
              <a:rPr>
                <a:gradFill>
                  <a:gsLst>
                    <a:gs pos="7258">
                      <a:srgbClr val="0072C8"/>
                    </a:gs>
                    <a:gs pos="19000">
                      <a:srgbClr val="0072C8"/>
                    </a:gs>
                  </a:gsLst>
                  <a:lin ang="5400000" scaled="1"/>
                </a:gradFill>
              </a:rPr>
              <a:pPr algn="ct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1386"/>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16737724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Projects">
    <p:bg>
      <p:bgPr>
        <a:solidFill>
          <a:srgbClr val="FFFFFF"/>
        </a:solidFill>
        <a:effectLst/>
      </p:bgPr>
    </p:bg>
    <p:spTree>
      <p:nvGrpSpPr>
        <p:cNvPr id="1" name=""/>
        <p:cNvGrpSpPr/>
        <p:nvPr/>
      </p:nvGrpSpPr>
      <p:grpSpPr>
        <a:xfrm>
          <a:off x="0" y="0"/>
          <a:ext cx="0" cy="0"/>
          <a:chOff x="0" y="0"/>
          <a:chExt cx="0" cy="0"/>
        </a:xfrm>
      </p:grpSpPr>
      <p:sp>
        <p:nvSpPr>
          <p:cNvPr id="15" name="Picture Placeholder 4"/>
          <p:cNvSpPr>
            <a:spLocks noGrp="1"/>
          </p:cNvSpPr>
          <p:nvPr>
            <p:ph type="pic" sz="quarter" idx="21"/>
          </p:nvPr>
        </p:nvSpPr>
        <p:spPr>
          <a:xfrm>
            <a:off x="839891" y="1679731"/>
            <a:ext cx="243540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8" name="Picture Placeholder 4"/>
          <p:cNvSpPr>
            <a:spLocks noGrp="1"/>
          </p:cNvSpPr>
          <p:nvPr>
            <p:ph type="pic" sz="quarter" idx="22"/>
          </p:nvPr>
        </p:nvSpPr>
        <p:spPr>
          <a:xfrm>
            <a:off x="3540780" y="1679731"/>
            <a:ext cx="243540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9" name="Picture Placeholder 4"/>
          <p:cNvSpPr>
            <a:spLocks noGrp="1"/>
          </p:cNvSpPr>
          <p:nvPr>
            <p:ph type="pic" sz="quarter" idx="23"/>
          </p:nvPr>
        </p:nvSpPr>
        <p:spPr>
          <a:xfrm>
            <a:off x="6241669" y="1679731"/>
            <a:ext cx="243540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20" name="Picture Placeholder 4"/>
          <p:cNvSpPr>
            <a:spLocks noGrp="1"/>
          </p:cNvSpPr>
          <p:nvPr>
            <p:ph type="pic" sz="quarter" idx="24"/>
          </p:nvPr>
        </p:nvSpPr>
        <p:spPr>
          <a:xfrm>
            <a:off x="8942560" y="1679731"/>
            <a:ext cx="2435403" cy="1689693"/>
          </a:xfrm>
          <a:prstGeom prst="rect">
            <a:avLst/>
          </a:prstGeom>
          <a:solidFill>
            <a:schemeClr val="bg1">
              <a:lumMod val="50000"/>
            </a:schemeClr>
          </a:solidFill>
        </p:spPr>
        <p:txBody>
          <a:bodyPr tIns="146304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1386"/>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1031828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8 Projects">
    <p:bg>
      <p:bgPr>
        <a:solidFill>
          <a:srgbClr val="FFFFFF"/>
        </a:solidFill>
        <a:effectLst/>
      </p:bgPr>
    </p:bg>
    <p:spTree>
      <p:nvGrpSpPr>
        <p:cNvPr id="1" name=""/>
        <p:cNvGrpSpPr/>
        <p:nvPr/>
      </p:nvGrpSpPr>
      <p:grpSpPr>
        <a:xfrm>
          <a:off x="0" y="0"/>
          <a:ext cx="0" cy="0"/>
          <a:chOff x="0" y="0"/>
          <a:chExt cx="0" cy="0"/>
        </a:xfrm>
      </p:grpSpPr>
      <p:sp>
        <p:nvSpPr>
          <p:cNvPr id="25" name="Picture Placeholder 4"/>
          <p:cNvSpPr>
            <a:spLocks noGrp="1"/>
          </p:cNvSpPr>
          <p:nvPr>
            <p:ph type="pic" sz="quarter" idx="25"/>
          </p:nvPr>
        </p:nvSpPr>
        <p:spPr>
          <a:xfrm>
            <a:off x="887437" y="1539054"/>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26" name="Picture Placeholder 4"/>
          <p:cNvSpPr>
            <a:spLocks noGrp="1"/>
          </p:cNvSpPr>
          <p:nvPr>
            <p:ph type="pic" sz="quarter" idx="26"/>
          </p:nvPr>
        </p:nvSpPr>
        <p:spPr>
          <a:xfrm>
            <a:off x="3588327" y="1539054"/>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27" name="Picture Placeholder 4"/>
          <p:cNvSpPr>
            <a:spLocks noGrp="1"/>
          </p:cNvSpPr>
          <p:nvPr>
            <p:ph type="pic" sz="quarter" idx="27"/>
          </p:nvPr>
        </p:nvSpPr>
        <p:spPr>
          <a:xfrm>
            <a:off x="6289216" y="1539054"/>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28" name="Picture Placeholder 4"/>
          <p:cNvSpPr>
            <a:spLocks noGrp="1"/>
          </p:cNvSpPr>
          <p:nvPr>
            <p:ph type="pic" sz="quarter" idx="28"/>
          </p:nvPr>
        </p:nvSpPr>
        <p:spPr>
          <a:xfrm>
            <a:off x="8990107" y="1539054"/>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29" name="Picture Placeholder 4"/>
          <p:cNvSpPr>
            <a:spLocks noGrp="1"/>
          </p:cNvSpPr>
          <p:nvPr>
            <p:ph type="pic" sz="quarter" idx="29"/>
          </p:nvPr>
        </p:nvSpPr>
        <p:spPr>
          <a:xfrm>
            <a:off x="893519" y="3760718"/>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30" name="Picture Placeholder 4"/>
          <p:cNvSpPr>
            <a:spLocks noGrp="1"/>
          </p:cNvSpPr>
          <p:nvPr>
            <p:ph type="pic" sz="quarter" idx="30"/>
          </p:nvPr>
        </p:nvSpPr>
        <p:spPr>
          <a:xfrm>
            <a:off x="3594408" y="3760718"/>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31" name="Picture Placeholder 4"/>
          <p:cNvSpPr>
            <a:spLocks noGrp="1"/>
          </p:cNvSpPr>
          <p:nvPr>
            <p:ph type="pic" sz="quarter" idx="31"/>
          </p:nvPr>
        </p:nvSpPr>
        <p:spPr>
          <a:xfrm>
            <a:off x="6295297" y="3760718"/>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32" name="Picture Placeholder 4"/>
          <p:cNvSpPr>
            <a:spLocks noGrp="1"/>
          </p:cNvSpPr>
          <p:nvPr>
            <p:ph type="pic" sz="quarter" idx="32"/>
          </p:nvPr>
        </p:nvSpPr>
        <p:spPr>
          <a:xfrm>
            <a:off x="8996188" y="3760718"/>
            <a:ext cx="2435403" cy="674031"/>
          </a:xfrm>
          <a:prstGeom prst="rect">
            <a:avLst/>
          </a:prstGeom>
          <a:solidFill>
            <a:schemeClr val="bg1">
              <a:lumMod val="50000"/>
            </a:schemeClr>
          </a:solidFill>
        </p:spPr>
        <p:txBody>
          <a:bodyPr tIns="4572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71386"/>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2129"/>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13422793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
    <p:bg>
      <p:bgPr>
        <a:solidFill>
          <a:srgbClr val="FFFFFF"/>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16048591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randing">
    <p:bg>
      <p:bgPr>
        <a:solidFill>
          <a:schemeClr val="accent2"/>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
        <p:nvSpPr>
          <p:cNvPr id="8" name="TextBox 7"/>
          <p:cNvSpPr txBox="1"/>
          <p:nvPr userDrawn="1"/>
        </p:nvSpPr>
        <p:spPr>
          <a:xfrm>
            <a:off x="406159"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grpSp>
        <p:nvGrpSpPr>
          <p:cNvPr id="5" name="Group 4"/>
          <p:cNvGrpSpPr/>
          <p:nvPr userDrawn="1"/>
        </p:nvGrpSpPr>
        <p:grpSpPr>
          <a:xfrm>
            <a:off x="2442450" y="2695065"/>
            <a:ext cx="7307103" cy="4109472"/>
            <a:chOff x="-1026613" y="1901064"/>
            <a:chExt cx="7307103" cy="4109472"/>
          </a:xfrm>
        </p:grpSpPr>
        <p:sp>
          <p:nvSpPr>
            <p:cNvPr id="6" name="Text Box 3"/>
            <p:cNvSpPr txBox="1">
              <a:spLocks noChangeArrowheads="1"/>
            </p:cNvSpPr>
            <p:nvPr userDrawn="1"/>
          </p:nvSpPr>
          <p:spPr bwMode="blackWhite">
            <a:xfrm>
              <a:off x="-1026613" y="5606584"/>
              <a:ext cx="7307103" cy="403952"/>
            </a:xfrm>
            <a:prstGeom prst="rect">
              <a:avLst/>
            </a:prstGeom>
            <a:noFill/>
            <a:ln w="12700">
              <a:noFill/>
              <a:miter lim="800000"/>
              <a:headEnd type="none" w="sm" len="sm"/>
              <a:tailEnd type="none" w="sm" len="sm"/>
            </a:ln>
            <a:effectLst/>
          </p:spPr>
          <p:txBody>
            <a:bodyPr wrap="square" lIns="0" tIns="34285" rIns="0" bIns="137160" anchor="b" anchorCtr="0">
              <a:spAutoFit/>
            </a:bodyPr>
            <a:lstStyle/>
            <a:p>
              <a:pPr algn="ctr" defTabSz="914076" eaLnBrk="0" hangingPunct="0">
                <a:lnSpc>
                  <a:spcPts val="900"/>
                </a:lnSpc>
                <a:defRPr/>
              </a:pPr>
              <a:r>
                <a:rPr lang="en-US" sz="700">
                  <a:gradFill>
                    <a:gsLst>
                      <a:gs pos="5417">
                        <a:srgbClr val="FFFFFF"/>
                      </a:gs>
                      <a:gs pos="13333">
                        <a:srgbClr val="FFFFFF"/>
                      </a:gs>
                    </a:gsLst>
                    <a:lin ang="5400000" scaled="0"/>
                  </a:gradFill>
                  <a:cs typeface="Arial" panose="020B0604020202020204" pitchFamily="34" charset="0"/>
                </a:rPr>
                <a:t>© 2016 Slalom, LLC. All rights reserved. The information herein is for informational purposes only and represents the current view of Slalom, LLC. as of the date of this presentation. SLALOM MAKES NO WARRANTIES, EXPRESS, IMPLIED, OR STATUTORY, AS TO THE INFORMATION IN THIS PRESENTATION.</a:t>
              </a:r>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0896" y="1901064"/>
              <a:ext cx="3172083" cy="826701"/>
            </a:xfrm>
            <a:prstGeom prst="rect">
              <a:avLst/>
            </a:prstGeom>
            <a:noFill/>
            <a:ln>
              <a:noFill/>
            </a:ln>
          </p:spPr>
        </p:pic>
      </p:grpSp>
    </p:spTree>
    <p:extLst>
      <p:ext uri="{BB962C8B-B14F-4D97-AF65-F5344CB8AC3E}">
        <p14:creationId xmlns:p14="http://schemas.microsoft.com/office/powerpoint/2010/main" val="947040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_Main_Title Slide">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1"/>
            <a:ext cx="12192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1" name="Title Placeholder 1"/>
          <p:cNvSpPr>
            <a:spLocks noGrp="1"/>
          </p:cNvSpPr>
          <p:nvPr>
            <p:ph type="title" hasCustomPrompt="1"/>
          </p:nvPr>
        </p:nvSpPr>
        <p:spPr>
          <a:xfrm>
            <a:off x="406511" y="2833461"/>
            <a:ext cx="11382076" cy="499736"/>
          </a:xfrm>
          <a:prstGeom prst="rect">
            <a:avLst/>
          </a:prstGeom>
        </p:spPr>
        <p:txBody>
          <a:bodyPr vert="horz" lIns="0" tIns="45720" rIns="91440" bIns="45720" rtlCol="0" anchor="b" anchorCtr="0">
            <a:noAutofit/>
          </a:bodyPr>
          <a:lstStyle>
            <a:lvl1pPr algn="l" defTabSz="914332" rtl="0" eaLnBrk="1" latinLnBrk="0" hangingPunct="1">
              <a:lnSpc>
                <a:spcPct val="90000"/>
              </a:lnSpc>
              <a:spcBef>
                <a:spcPct val="0"/>
              </a:spcBef>
              <a:buNone/>
              <a:defRPr lang="en-US" sz="4800" b="1"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Insert presentation title here.</a:t>
            </a:r>
          </a:p>
        </p:txBody>
      </p:sp>
      <p:sp>
        <p:nvSpPr>
          <p:cNvPr id="12" name="Text Placeholder 10"/>
          <p:cNvSpPr>
            <a:spLocks noGrp="1"/>
          </p:cNvSpPr>
          <p:nvPr>
            <p:ph type="body" sz="quarter" idx="15" hasCustomPrompt="1"/>
          </p:nvPr>
        </p:nvSpPr>
        <p:spPr>
          <a:xfrm>
            <a:off x="418582" y="3398393"/>
            <a:ext cx="5484391" cy="198823"/>
          </a:xfrm>
        </p:spPr>
        <p:txBody>
          <a:bodyPr lIns="0" tIns="0" rIns="0" bIns="0">
            <a:normAutofit/>
          </a:bodyPr>
          <a:lstStyle>
            <a:lvl1pPr marL="0" indent="0" algn="l">
              <a:buNone/>
              <a:defRPr sz="1200" b="0" kern="0" spc="51" baseline="0">
                <a:gradFill>
                  <a:gsLst>
                    <a:gs pos="4839">
                      <a:schemeClr val="bg1"/>
                    </a:gs>
                    <a:gs pos="10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lvl="0"/>
            <a:r>
              <a:rPr lang="en-US"/>
              <a:t>THIS IS A TITLE SLIDE. DO NOT USE THIS FOR CONTENT SLIDES. </a:t>
            </a:r>
          </a:p>
        </p:txBody>
      </p:sp>
    </p:spTree>
    <p:extLst>
      <p:ext uri="{BB962C8B-B14F-4D97-AF65-F5344CB8AC3E}">
        <p14:creationId xmlns:p14="http://schemas.microsoft.com/office/powerpoint/2010/main" val="41150044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Generic Section Divider">
    <p:bg bwMode="ltGray">
      <p:bgPr>
        <a:gradFill>
          <a:gsLst>
            <a:gs pos="0">
              <a:srgbClr val="0354A2"/>
            </a:gs>
            <a:gs pos="100000">
              <a:srgbClr val="A43B60"/>
            </a:gs>
          </a:gsLst>
          <a:lin ang="0" scaled="0"/>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black">
          <a:xfrm>
            <a:off x="627743" y="665835"/>
            <a:ext cx="10911627" cy="1185965"/>
          </a:xfrm>
          <a:noFill/>
        </p:spPr>
        <p:txBody>
          <a:bodyPr wrap="square" lIns="0" tIns="0" bIns="0" anchor="b" anchorCtr="0">
            <a:spAutoFit/>
          </a:bodyPr>
          <a:lstStyle>
            <a:lvl1pPr algn="l" defTabSz="1219170" rtl="0" eaLnBrk="1" latinLnBrk="0" hangingPunct="1">
              <a:lnSpc>
                <a:spcPct val="85000"/>
              </a:lnSpc>
              <a:spcBef>
                <a:spcPct val="0"/>
              </a:spcBef>
              <a:buNone/>
              <a:defRPr lang="en-US" sz="4533" b="1" kern="1200" spc="-67" baseline="0" dirty="0">
                <a:gradFill>
                  <a:gsLst>
                    <a:gs pos="1000">
                      <a:schemeClr val="bg1"/>
                    </a:gs>
                    <a:gs pos="99000">
                      <a:schemeClr val="bg1"/>
                    </a:gs>
                  </a:gsLst>
                  <a:lin ang="13200000" scaled="0"/>
                </a:gradFill>
                <a:latin typeface="Arial" panose="020B0604020202020204" pitchFamily="34" charset="0"/>
                <a:ea typeface="+mj-ea"/>
                <a:cs typeface="Arial" panose="020B0604020202020204" pitchFamily="34" charset="0"/>
              </a:defRPr>
            </a:lvl1pPr>
          </a:lstStyle>
          <a:p>
            <a:r>
              <a:rPr lang="en-US"/>
              <a:t>Click to edit </a:t>
            </a:r>
            <a:br>
              <a:rPr lang="en-US"/>
            </a:br>
            <a:r>
              <a:rPr lang="en-US"/>
              <a:t>master title style</a:t>
            </a:r>
          </a:p>
        </p:txBody>
      </p:sp>
      <p:sp>
        <p:nvSpPr>
          <p:cNvPr id="10" name="Subtitle 2"/>
          <p:cNvSpPr>
            <a:spLocks noGrp="1"/>
          </p:cNvSpPr>
          <p:nvPr>
            <p:ph type="subTitle" idx="1" hasCustomPrompt="1"/>
          </p:nvPr>
        </p:nvSpPr>
        <p:spPr>
          <a:xfrm>
            <a:off x="634915" y="2014530"/>
            <a:ext cx="7540983" cy="318100"/>
          </a:xfrm>
          <a:prstGeom prst="rect">
            <a:avLst/>
          </a:prstGeom>
        </p:spPr>
        <p:txBody>
          <a:bodyPr/>
          <a:lstStyle>
            <a:lvl1pPr marL="0" indent="0" algn="l" defTabSz="1219170" rtl="0" eaLnBrk="1" latinLnBrk="0" hangingPunct="1">
              <a:lnSpc>
                <a:spcPct val="100000"/>
              </a:lnSpc>
              <a:spcBef>
                <a:spcPct val="0"/>
              </a:spcBef>
              <a:buClr>
                <a:srgbClr val="00B7E6"/>
              </a:buClr>
              <a:buSzPct val="110000"/>
              <a:buFont typeface="Wingdings" panose="05000000000000000000" pitchFamily="2" charset="2"/>
              <a:buNone/>
              <a:defRPr lang="en-US" sz="1467" b="1" kern="1200" spc="0" baseline="0" dirty="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Text Placeholder 3"/>
          <p:cNvSpPr>
            <a:spLocks noGrp="1"/>
          </p:cNvSpPr>
          <p:nvPr>
            <p:ph type="body" sz="quarter" idx="10"/>
          </p:nvPr>
        </p:nvSpPr>
        <p:spPr>
          <a:xfrm>
            <a:off x="634915" y="2302589"/>
            <a:ext cx="7537077" cy="276999"/>
          </a:xfrm>
        </p:spPr>
        <p:txBody>
          <a:bodyPr vert="horz" wrap="square" lIns="0" tIns="45720" rIns="0" bIns="45720" rtlCol="0">
            <a:spAutoFit/>
          </a:bodyPr>
          <a:lstStyle>
            <a:lvl1pPr marL="230712" indent="-230712">
              <a:buNone/>
              <a:defRPr lang="en-US" sz="1200" b="0" i="1" kern="1200" spc="107" baseline="0" dirty="0" smtClean="0">
                <a:gradFill>
                  <a:gsLst>
                    <a:gs pos="12389">
                      <a:schemeClr val="bg1"/>
                    </a:gs>
                    <a:gs pos="34000">
                      <a:schemeClr val="bg1"/>
                    </a:gs>
                  </a:gsLst>
                  <a:lin ang="5400000" scaled="0"/>
                </a:gradFill>
                <a:latin typeface="Georgia" panose="02040502050405020303" pitchFamily="18" charset="0"/>
                <a:ea typeface="+mj-ea"/>
                <a:cs typeface="Arial" panose="020B0604020202020204" pitchFamily="34" charset="0"/>
              </a:defRPr>
            </a:lvl1pPr>
            <a:lvl2pPr>
              <a:defRPr lang="en-US" sz="1600" b="0" kern="1200" spc="0" baseline="0" dirty="0" smtClean="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defRPr>
            </a:lvl2pPr>
            <a:lvl3pPr>
              <a:defRPr lang="en-US" sz="1600" b="0" kern="1200" spc="0" baseline="0" dirty="0" smtClean="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defRPr>
            </a:lvl3pPr>
            <a:lvl4pPr>
              <a:defRPr lang="en-US" sz="1600" b="0" kern="1200" spc="0" baseline="0" dirty="0" smtClean="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defRPr>
            </a:lvl4pPr>
            <a:lvl5pPr>
              <a:defRPr lang="en-US" sz="1600" b="0" kern="1200" spc="0" baseline="0" dirty="0" smtClean="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defRPr>
            </a:lvl5pPr>
          </a:lstStyle>
          <a:p>
            <a:pPr marL="0" lvl="0" indent="0">
              <a:lnSpc>
                <a:spcPct val="100000"/>
              </a:lnSpc>
              <a:spcBef>
                <a:spcPct val="0"/>
              </a:spcBef>
            </a:pPr>
            <a:r>
              <a:rPr lang="en-US"/>
              <a:t>Click to edit Master text styles</a:t>
            </a:r>
          </a:p>
        </p:txBody>
      </p:sp>
      <p:pic>
        <p:nvPicPr>
          <p:cNvPr id="13" name="Picture 1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06854" y="6266992"/>
            <a:ext cx="1072772" cy="279584"/>
          </a:xfrm>
          <a:prstGeom prst="rect">
            <a:avLst/>
          </a:prstGeom>
        </p:spPr>
      </p:pic>
      <p:grpSp>
        <p:nvGrpSpPr>
          <p:cNvPr id="11" name="RGB Gradient Values" hidden="1"/>
          <p:cNvGrpSpPr/>
          <p:nvPr userDrawn="1"/>
        </p:nvGrpSpPr>
        <p:grpSpPr>
          <a:xfrm>
            <a:off x="0" y="-1526117"/>
            <a:ext cx="12136269" cy="9605433"/>
            <a:chOff x="0" y="-1144588"/>
            <a:chExt cx="9102202" cy="7204075"/>
          </a:xfrm>
        </p:grpSpPr>
        <p:pic>
          <p:nvPicPr>
            <p:cNvPr id="5" name="Picture 4"/>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648075" y="5535612"/>
              <a:ext cx="2076450" cy="523875"/>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0" y="-1096963"/>
              <a:ext cx="428625" cy="962025"/>
            </a:xfrm>
            <a:prstGeom prst="rect">
              <a:avLst/>
            </a:prstGeom>
          </p:spPr>
        </p:pic>
        <p:pic>
          <p:nvPicPr>
            <p:cNvPr id="8" name="Picture 7"/>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4329112" y="-1144588"/>
              <a:ext cx="485775" cy="1009650"/>
            </a:xfrm>
            <a:prstGeom prst="rect">
              <a:avLst/>
            </a:prstGeom>
          </p:spPr>
        </p:pic>
        <p:pic>
          <p:nvPicPr>
            <p:cNvPr id="9" name="Picture 8"/>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8654527" y="-1144588"/>
              <a:ext cx="447675" cy="933450"/>
            </a:xfrm>
            <a:prstGeom prst="rect">
              <a:avLst/>
            </a:prstGeom>
          </p:spPr>
        </p:pic>
      </p:grpSp>
      <p:grpSp>
        <p:nvGrpSpPr>
          <p:cNvPr id="3" name="Group 2" hidden="1"/>
          <p:cNvGrpSpPr/>
          <p:nvPr userDrawn="1"/>
        </p:nvGrpSpPr>
        <p:grpSpPr>
          <a:xfrm>
            <a:off x="0" y="-1671833"/>
            <a:ext cx="12192000" cy="1270000"/>
            <a:chOff x="0" y="-1253875"/>
            <a:chExt cx="9144000" cy="952500"/>
          </a:xfrm>
        </p:grpSpPr>
        <p:pic>
          <p:nvPicPr>
            <p:cNvPr id="7" name="Picture 6"/>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0" y="-1253875"/>
              <a:ext cx="495300" cy="952500"/>
            </a:xfrm>
            <a:prstGeom prst="rect">
              <a:avLst/>
            </a:prstGeom>
          </p:spPr>
        </p:pic>
        <p:pic>
          <p:nvPicPr>
            <p:cNvPr id="12" name="Picture 11"/>
            <p:cNvPicPr>
              <a:picLocks noChangeAspect="1"/>
            </p:cNvPicPr>
            <p:nvPr userDrawn="1"/>
          </p:nvPicPr>
          <p:blipFill>
            <a:blip r:embed="rId8">
              <a:extLst>
                <a:ext uri="{28A0092B-C50C-407E-A947-70E740481C1C}">
                  <a14:useLocalDpi xmlns:a14="http://schemas.microsoft.com/office/drawing/2010/main"/>
                </a:ext>
              </a:extLst>
            </a:blip>
            <a:stretch>
              <a:fillRect/>
            </a:stretch>
          </p:blipFill>
          <p:spPr>
            <a:xfrm>
              <a:off x="8715375" y="-1215775"/>
              <a:ext cx="428625" cy="914400"/>
            </a:xfrm>
            <a:prstGeom prst="rect">
              <a:avLst/>
            </a:prstGeom>
          </p:spPr>
        </p:pic>
      </p:grpSp>
    </p:spTree>
    <p:extLst>
      <p:ext uri="{BB962C8B-B14F-4D97-AF65-F5344CB8AC3E}">
        <p14:creationId xmlns:p14="http://schemas.microsoft.com/office/powerpoint/2010/main" val="42381525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_Subtitle">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0072C8"/>
                    </a:gs>
                    <a:gs pos="19000">
                      <a:srgbClr val="0072C8"/>
                    </a:gs>
                  </a:gsLst>
                  <a:lin ang="5400000" scaled="1"/>
                </a:gradFill>
              </a:rPr>
              <a:pPr/>
              <a:t>‹#›</a:t>
            </a:fld>
            <a:endParaRPr dirty="0">
              <a:gradFill>
                <a:gsLst>
                  <a:gs pos="7258">
                    <a:srgbClr val="0072C8"/>
                  </a:gs>
                  <a:gs pos="19000">
                    <a:srgbClr val="0072C8"/>
                  </a:gs>
                </a:gsLst>
                <a:lin ang="5400000" scaled="1"/>
              </a:gradFill>
            </a:endParaRPr>
          </a:p>
        </p:txBody>
      </p:sp>
      <p:sp>
        <p:nvSpPr>
          <p:cNvPr id="5"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8" name="Text Placeholder 4"/>
          <p:cNvSpPr>
            <a:spLocks noGrp="1"/>
          </p:cNvSpPr>
          <p:nvPr>
            <p:ph type="body" sz="quarter" idx="16"/>
          </p:nvPr>
        </p:nvSpPr>
        <p:spPr>
          <a:xfrm>
            <a:off x="417051" y="1028283"/>
            <a:ext cx="11365535" cy="249364"/>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Tree>
    <p:extLst>
      <p:ext uri="{BB962C8B-B14F-4D97-AF65-F5344CB8AC3E}">
        <p14:creationId xmlns:p14="http://schemas.microsoft.com/office/powerpoint/2010/main" val="19051558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C9AA4-9F27-460C-AB4C-000D6B002F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CA9791-5930-487E-81A6-102481A6F66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697154-D070-4298-849A-C287DADB1981}"/>
              </a:ext>
            </a:extLst>
          </p:cNvPr>
          <p:cNvSpPr>
            <a:spLocks noGrp="1"/>
          </p:cNvSpPr>
          <p:nvPr>
            <p:ph type="dt" sz="half" idx="10"/>
          </p:nvPr>
        </p:nvSpPr>
        <p:spPr/>
        <p:txBody>
          <a:bodyPr/>
          <a:lstStyle/>
          <a:p>
            <a:fld id="{3EC85359-95FD-4CF4-9940-FB07ADBA743A}" type="datetimeFigureOut">
              <a:rPr lang="en-US" smtClean="0"/>
              <a:t>8/14/2019</a:t>
            </a:fld>
            <a:endParaRPr lang="en-US"/>
          </a:p>
        </p:txBody>
      </p:sp>
      <p:sp>
        <p:nvSpPr>
          <p:cNvPr id="5" name="Footer Placeholder 4">
            <a:extLst>
              <a:ext uri="{FF2B5EF4-FFF2-40B4-BE49-F238E27FC236}">
                <a16:creationId xmlns:a16="http://schemas.microsoft.com/office/drawing/2014/main" id="{72007DEF-20B6-4EC5-A9FE-C042B48785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5E512C-7F85-4B9D-8B88-2198F878FB1D}"/>
              </a:ext>
            </a:extLst>
          </p:cNvPr>
          <p:cNvSpPr>
            <a:spLocks noGrp="1"/>
          </p:cNvSpPr>
          <p:nvPr>
            <p:ph type="sldNum" sz="quarter" idx="12"/>
          </p:nvPr>
        </p:nvSpPr>
        <p:spPr/>
        <p:txBody>
          <a:bodyPr/>
          <a:lstStyle/>
          <a:p>
            <a:fld id="{C0614DA7-BF64-4D70-B1CD-9290D8F1C3EB}" type="slidenum">
              <a:rPr lang="en-US" smtClean="0"/>
              <a:t>‹#›</a:t>
            </a:fld>
            <a:endParaRPr lang="en-US"/>
          </a:p>
        </p:txBody>
      </p:sp>
    </p:spTree>
    <p:extLst>
      <p:ext uri="{BB962C8B-B14F-4D97-AF65-F5344CB8AC3E}">
        <p14:creationId xmlns:p14="http://schemas.microsoft.com/office/powerpoint/2010/main" val="2454299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Slide">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1"/>
            <a:ext cx="12192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1" name="Title Placeholder 1"/>
          <p:cNvSpPr>
            <a:spLocks noGrp="1"/>
          </p:cNvSpPr>
          <p:nvPr>
            <p:ph type="title" hasCustomPrompt="1"/>
          </p:nvPr>
        </p:nvSpPr>
        <p:spPr>
          <a:xfrm>
            <a:off x="382367" y="746791"/>
            <a:ext cx="11382076" cy="499736"/>
          </a:xfrm>
          <a:prstGeom prst="rect">
            <a:avLst/>
          </a:prstGeom>
        </p:spPr>
        <p:txBody>
          <a:bodyPr vert="horz" lIns="0" tIns="45720" rIns="91440" bIns="45720" rtlCol="0" anchor="ctr">
            <a:noAutofit/>
          </a:bodyPr>
          <a:lstStyle>
            <a:lvl1pPr algn="l" defTabSz="914332" rtl="0" eaLnBrk="1" latinLnBrk="0" hangingPunct="1">
              <a:lnSpc>
                <a:spcPct val="90000"/>
              </a:lnSpc>
              <a:spcBef>
                <a:spcPct val="0"/>
              </a:spcBef>
              <a:buNone/>
              <a:defRPr lang="en-US" sz="32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Insert section title here. </a:t>
            </a:r>
          </a:p>
        </p:txBody>
      </p:sp>
      <p:sp>
        <p:nvSpPr>
          <p:cNvPr id="12" name="Text Placeholder 10"/>
          <p:cNvSpPr>
            <a:spLocks noGrp="1"/>
          </p:cNvSpPr>
          <p:nvPr>
            <p:ph type="body" sz="quarter" idx="15" hasCustomPrompt="1"/>
          </p:nvPr>
        </p:nvSpPr>
        <p:spPr>
          <a:xfrm>
            <a:off x="394437" y="1311722"/>
            <a:ext cx="5974080" cy="198823"/>
          </a:xfrm>
        </p:spPr>
        <p:txBody>
          <a:bodyPr lIns="0" tIns="0" rIns="0" bIns="0">
            <a:normAutofit/>
          </a:bodyPr>
          <a:lstStyle>
            <a:lvl1pPr marL="0" indent="0" algn="l">
              <a:buNone/>
              <a:defRPr sz="1200" b="0" kern="0" spc="51" baseline="0">
                <a:gradFill>
                  <a:gsLst>
                    <a:gs pos="4839">
                      <a:schemeClr val="bg1"/>
                    </a:gs>
                    <a:gs pos="10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lvl="0"/>
            <a:r>
              <a:rPr lang="en-US"/>
              <a:t>THIS IS A SECTION TITLE SLIDE. DO NOT USE THIS FOR CONTENT SLIDES. </a:t>
            </a:r>
          </a:p>
        </p:txBody>
      </p:sp>
    </p:spTree>
    <p:extLst>
      <p:ext uri="{BB962C8B-B14F-4D97-AF65-F5344CB8AC3E}">
        <p14:creationId xmlns:p14="http://schemas.microsoft.com/office/powerpoint/2010/main" val="27261564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4AAD347D-5ACD-4C99-B74B-A9C85AD731AF}" type="datetimeFigureOut">
              <a:rPr lang="en-US" smtClean="0"/>
              <a:t>8/14/2019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2885328268"/>
      </p:ext>
    </p:extLst>
  </p:cSld>
  <p:clrMapOvr>
    <a:overrideClrMapping bg1="dk1" tx1="lt1" bg2="dk2" tx2="lt2" accent1="accent1" accent2="accent2" accent3="accent3" accent4="accent4" accent5="accent5" accent6="accent6" hlink="hlink" folHlink="folHlink"/>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EC85359-95FD-4CF4-9940-FB07ADBA743A}" type="datetimeFigureOut">
              <a:rPr lang="en-US" smtClean="0"/>
              <a:t>8/14/2019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614DA7-BF64-4D70-B1CD-9290D8F1C3EB}" type="slidenum">
              <a:rPr lang="en-US" smtClean="0"/>
              <a:t>‹#›</a:t>
            </a:fld>
            <a:endParaRPr lang="en-US"/>
          </a:p>
        </p:txBody>
      </p:sp>
    </p:spTree>
    <p:extLst>
      <p:ext uri="{BB962C8B-B14F-4D97-AF65-F5344CB8AC3E}">
        <p14:creationId xmlns:p14="http://schemas.microsoft.com/office/powerpoint/2010/main" val="3505778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7" name="Date Placeholder 6"/>
          <p:cNvSpPr>
            <a:spLocks noGrp="1"/>
          </p:cNvSpPr>
          <p:nvPr>
            <p:ph type="dt" sz="half" idx="10"/>
          </p:nvPr>
        </p:nvSpPr>
        <p:spPr/>
        <p:txBody>
          <a:bodyPr/>
          <a:lstStyle/>
          <a:p>
            <a:fld id="{9796027F-7875-4030-9381-8BD8C4F21935}" type="datetimeFigureOut">
              <a:rPr lang="en-US" smtClean="0"/>
              <a:t>8/14/2019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1705186580"/>
      </p:ext>
    </p:extLst>
  </p:cSld>
  <p:clrMapOvr>
    <a:overrideClrMapping bg1="dk1" tx1="lt1" bg2="dk2" tx2="lt2" accent1="accent1" accent2="accent2" accent3="accent3" accent4="accent4" accent5="accent5" accent6="accent6" hlink="hlink" folHlink="folHlink"/>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9796027F-7875-4030-9381-8BD8C4F21935}" type="datetimeFigureOut">
              <a:rPr lang="en-US" smtClean="0"/>
              <a:t>8/14/2019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390283754"/>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7" name="Date Placeholder 6"/>
          <p:cNvSpPr>
            <a:spLocks noGrp="1"/>
          </p:cNvSpPr>
          <p:nvPr>
            <p:ph type="dt" sz="half" idx="10"/>
          </p:nvPr>
        </p:nvSpPr>
        <p:spPr/>
        <p:txBody>
          <a:bodyPr/>
          <a:lstStyle/>
          <a:p>
            <a:fld id="{98624D31-43A5-475A-80CF-332C9F6DCF35}" type="datetimeFigureOut">
              <a:rPr lang="en-US" smtClean="0"/>
              <a:t>8/14/2019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81767246"/>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8/14/2019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2909654646"/>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8/14/2019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3880407210"/>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9" name="Date Placeholder 8"/>
          <p:cNvSpPr>
            <a:spLocks noGrp="1"/>
          </p:cNvSpPr>
          <p:nvPr>
            <p:ph type="dt" sz="half" idx="10"/>
          </p:nvPr>
        </p:nvSpPr>
        <p:spPr/>
        <p:txBody>
          <a:bodyPr/>
          <a:lstStyle/>
          <a:p>
            <a:fld id="{4509A250-FF31-4206-8172-F9D3106AACB1}" type="datetimeFigureOut">
              <a:rPr lang="en-US" smtClean="0"/>
              <a:t>8/14/2019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357656231"/>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509A250-FF31-4206-8172-F9D3106AACB1}" type="datetimeFigureOut">
              <a:rPr lang="en-US" smtClean="0"/>
              <a:t>8/14/2019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2389521513"/>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58111273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bg1">
            <a:lumMod val="75000"/>
          </a:schemeClr>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1"/>
          </p:nvPr>
        </p:nvSpPr>
        <p:spPr>
          <a:xfrm>
            <a:off x="0" y="1"/>
            <a:ext cx="12192000" cy="3167021"/>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0" name="TextBox 9"/>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sp>
        <p:nvSpPr>
          <p:cNvPr id="6"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
        <p:nvSpPr>
          <p:cNvPr id="7" name="Title Placeholder 1"/>
          <p:cNvSpPr>
            <a:spLocks noGrp="1"/>
          </p:cNvSpPr>
          <p:nvPr>
            <p:ph type="title" hasCustomPrompt="1"/>
          </p:nvPr>
        </p:nvSpPr>
        <p:spPr>
          <a:xfrm>
            <a:off x="967304" y="3009593"/>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Today’s Agenda</a:t>
            </a:r>
          </a:p>
        </p:txBody>
      </p:sp>
    </p:spTree>
    <p:extLst>
      <p:ext uri="{BB962C8B-B14F-4D97-AF65-F5344CB8AC3E}">
        <p14:creationId xmlns:p14="http://schemas.microsoft.com/office/powerpoint/2010/main" val="20551578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3731598661"/>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2">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967304" y="3009593"/>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Today’s Agenda</a:t>
            </a:r>
          </a:p>
        </p:txBody>
      </p:sp>
      <p:sp>
        <p:nvSpPr>
          <p:cNvPr id="10" name="TextBox 9"/>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sp>
        <p:nvSpPr>
          <p:cNvPr id="6"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Tree>
    <p:extLst>
      <p:ext uri="{BB962C8B-B14F-4D97-AF65-F5344CB8AC3E}">
        <p14:creationId xmlns:p14="http://schemas.microsoft.com/office/powerpoint/2010/main" val="8745307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Agenda 3">
    <p:bg>
      <p:bgPr>
        <a:solidFill>
          <a:schemeClr val="tx1"/>
        </a:solidFill>
        <a:effectLst/>
      </p:bgPr>
    </p:bg>
    <p:spTree>
      <p:nvGrpSpPr>
        <p:cNvPr id="1" name=""/>
        <p:cNvGrpSpPr/>
        <p:nvPr/>
      </p:nvGrpSpPr>
      <p:grpSpPr>
        <a:xfrm>
          <a:off x="0" y="0"/>
          <a:ext cx="0" cy="0"/>
          <a:chOff x="0" y="0"/>
          <a:chExt cx="0" cy="0"/>
        </a:xfrm>
      </p:grpSpPr>
      <p:sp>
        <p:nvSpPr>
          <p:cNvPr id="11" name="TextBox 10"/>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rgbClr val="FFFFFF"/>
                    </a:gs>
                    <a:gs pos="19000">
                      <a:srgbClr val="FFFFFF"/>
                    </a:gs>
                  </a:gsLst>
                  <a:lin ang="5400000" scaled="1"/>
                </a:gradFill>
                <a:ea typeface="Roboto Light" panose="02000000000000000000" pitchFamily="2" charset="0"/>
                <a:cs typeface="Arial" panose="020B0604020202020204" pitchFamily="34" charset="0"/>
              </a:rPr>
              <a:t>slalom.com</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FFFFFF"/>
                    </a:gs>
                    <a:gs pos="19000">
                      <a:srgbClr val="FFFFFF"/>
                    </a:gs>
                  </a:gsLst>
                  <a:lin ang="5400000" scaled="1"/>
                </a:gradFill>
              </a:rPr>
              <a:pPr/>
              <a:t>‹#›</a:t>
            </a:fld>
            <a:endParaRPr>
              <a:gradFill>
                <a:gsLst>
                  <a:gs pos="7258">
                    <a:srgbClr val="FFFFFF"/>
                  </a:gs>
                  <a:gs pos="19000">
                    <a:srgbClr val="FFFFFF"/>
                  </a:gs>
                </a:gsLst>
                <a:lin ang="5400000" scaled="1"/>
              </a:gradFill>
            </a:endParaRPr>
          </a:p>
        </p:txBody>
      </p:sp>
      <p:sp>
        <p:nvSpPr>
          <p:cNvPr id="5" name="Title Placeholder 1"/>
          <p:cNvSpPr>
            <a:spLocks noGrp="1"/>
          </p:cNvSpPr>
          <p:nvPr>
            <p:ph type="title" hasCustomPrompt="1"/>
          </p:nvPr>
        </p:nvSpPr>
        <p:spPr>
          <a:xfrm>
            <a:off x="967304" y="3009593"/>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a:t>Today’s Agenda</a:t>
            </a:r>
          </a:p>
        </p:txBody>
      </p:sp>
    </p:spTree>
    <p:extLst>
      <p:ext uri="{BB962C8B-B14F-4D97-AF65-F5344CB8AC3E}">
        <p14:creationId xmlns:p14="http://schemas.microsoft.com/office/powerpoint/2010/main" val="4968688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Base">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395648" y="568239"/>
            <a:ext cx="10905240" cy="304623"/>
          </a:xfrm>
        </p:spPr>
        <p:txBody>
          <a:bodyPr vert="horz" wrap="square" lIns="0" tIns="0" rIns="0" bIns="0" rtlCol="0">
            <a:noAutofit/>
          </a:bodyPr>
          <a:lstStyle>
            <a:lvl1pPr marL="380990" indent="-380990">
              <a:buFont typeface="Arial" panose="020B0604020202020204" pitchFamily="34" charset="0"/>
              <a:buNone/>
              <a:defRPr lang="id-ID" sz="21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a:t>Insert Slide Title Here</a:t>
            </a:r>
          </a:p>
        </p:txBody>
      </p:sp>
      <p:sp>
        <p:nvSpPr>
          <p:cNvPr id="9" name="Text Placeholder 10"/>
          <p:cNvSpPr>
            <a:spLocks noGrp="1"/>
          </p:cNvSpPr>
          <p:nvPr>
            <p:ph type="body" sz="quarter" idx="15" hasCustomPrompt="1"/>
          </p:nvPr>
        </p:nvSpPr>
        <p:spPr>
          <a:xfrm>
            <a:off x="414626"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ea typeface="Roboto Light" panose="02000000000000000000" pitchFamily="2" charset="0"/>
              </a:defRPr>
            </a:lvl1pPr>
          </a:lstStyle>
          <a:p>
            <a:pPr marL="0" lvl="0" indent="0"/>
            <a:r>
              <a:rPr lang="en-US"/>
              <a:t>SECTION TITLE (OPTIONAL)</a:t>
            </a:r>
            <a:endParaRPr lang="id-ID"/>
          </a:p>
        </p:txBody>
      </p:sp>
      <p:sp>
        <p:nvSpPr>
          <p:cNvPr id="5" name="Text Placeholder 4"/>
          <p:cNvSpPr>
            <a:spLocks noGrp="1"/>
          </p:cNvSpPr>
          <p:nvPr>
            <p:ph type="body" sz="quarter" idx="16"/>
          </p:nvPr>
        </p:nvSpPr>
        <p:spPr>
          <a:xfrm>
            <a:off x="406159" y="850835"/>
            <a:ext cx="10892143"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10" name="Slide Number Placeholder 5"/>
          <p:cNvSpPr>
            <a:spLocks noGrp="1"/>
          </p:cNvSpPr>
          <p:nvPr>
            <p:ph type="sldNum" sz="quarter" idx="12"/>
          </p:nvPr>
        </p:nvSpPr>
        <p:spPr>
          <a:xfrm>
            <a:off x="11377781" y="6460623"/>
            <a:ext cx="431079" cy="265965"/>
          </a:xfr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smtClean="0">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34272688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Basic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62847"/>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69605"/>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0792"/>
            <a:ext cx="11343388" cy="230832"/>
          </a:xfrm>
        </p:spPr>
        <p:txBody>
          <a:bodyPr/>
          <a:lstStyle>
            <a:lvl1pPr marL="0" indent="0">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9" name="Content Placeholder 2"/>
          <p:cNvSpPr>
            <a:spLocks noGrp="1"/>
          </p:cNvSpPr>
          <p:nvPr>
            <p:ph sz="quarter" idx="17" hasCustomPrompt="1"/>
          </p:nvPr>
        </p:nvSpPr>
        <p:spPr>
          <a:xfrm>
            <a:off x="630992" y="1678698"/>
            <a:ext cx="10961241" cy="4444196"/>
          </a:xfrm>
        </p:spPr>
        <p:txBody>
          <a:bodyPr>
            <a:noAutofit/>
          </a:bodyPr>
          <a:lstStyle>
            <a:lvl1pPr>
              <a:defRPr baseline="0"/>
            </a:lvl1pPr>
          </a:lstStyle>
          <a:p>
            <a:pPr lvl="0"/>
            <a:r>
              <a:rPr lang="en-US"/>
              <a:t>Click and type to add content or click icon to insert content</a:t>
            </a:r>
          </a:p>
        </p:txBody>
      </p:sp>
    </p:spTree>
    <p:extLst>
      <p:ext uri="{BB962C8B-B14F-4D97-AF65-F5344CB8AC3E}">
        <p14:creationId xmlns:p14="http://schemas.microsoft.com/office/powerpoint/2010/main" val="139602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Basic 2">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62847"/>
            <a:ext cx="431079" cy="268224"/>
          </a:xfrm>
        </p:spPr>
        <p:txBody>
          <a:bodyPr lIns="0" tIns="0" rIns="0" bIns="0"/>
          <a:lstStyle>
            <a:lvl1pPr algn="r">
              <a:defRPr lang="en-US" sz="800" smtClean="0"/>
            </a:lvl1pPr>
          </a:lstStyle>
          <a:p>
            <a:fld id="{FCEE2C88-6C8F-484D-AF69-578F576B1F44}" type="slidenum">
              <a:rPr>
                <a:gradFill>
                  <a:gsLst>
                    <a:gs pos="7258">
                      <a:srgbClr val="0072C8"/>
                    </a:gs>
                    <a:gs pos="19000">
                      <a:srgbClr val="0072C8"/>
                    </a:gs>
                  </a:gsLst>
                  <a:lin ang="5400000" scaled="1"/>
                </a:gradFill>
              </a:rPr>
              <a:pPr/>
              <a:t>‹#›</a:t>
            </a:fld>
            <a:endParaRPr>
              <a:gradFill>
                <a:gsLst>
                  <a:gs pos="7258">
                    <a:srgbClr val="0072C8"/>
                  </a:gs>
                  <a:gs pos="19000">
                    <a:srgbClr val="0072C8"/>
                  </a:gs>
                </a:gsLst>
                <a:lin ang="5400000" scaled="1"/>
              </a:gradFill>
            </a:endParaRPr>
          </a:p>
        </p:txBody>
      </p:sp>
      <p:sp>
        <p:nvSpPr>
          <p:cNvPr id="10" name="Text Placeholder 10"/>
          <p:cNvSpPr>
            <a:spLocks noGrp="1"/>
          </p:cNvSpPr>
          <p:nvPr>
            <p:ph type="body" sz="quarter" idx="14" hasCustomPrompt="1"/>
          </p:nvPr>
        </p:nvSpPr>
        <p:spPr>
          <a:xfrm>
            <a:off x="396326" y="569605"/>
            <a:ext cx="11357028" cy="304623"/>
          </a:xfrm>
        </p:spPr>
        <p:txBody>
          <a:bodyPr vert="horz" wrap="square" lIns="0" tIns="0" rIns="0" bIns="0" rtlCol="0">
            <a:noAutofit/>
          </a:bodyPr>
          <a:lstStyle>
            <a:lvl1pPr marL="380990" indent="-380990">
              <a:buFont typeface="Arial" panose="020B0604020202020204" pitchFamily="34" charset="0"/>
              <a:buNone/>
              <a:defRPr lang="en-US" sz="2133" b="1" kern="0" spc="0" baseline="0" dirty="0" smtClean="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219170" rtl="0" eaLnBrk="1" latinLnBrk="0" hangingPunct="1">
              <a:lnSpc>
                <a:spcPct val="90000"/>
              </a:lnSpc>
              <a:spcBef>
                <a:spcPts val="1600"/>
              </a:spcBef>
              <a:buClr>
                <a:srgbClr val="0072C8"/>
              </a:buClr>
              <a:buSzPct val="110000"/>
              <a:buFont typeface="Arial" panose="020B0604020202020204" pitchFamily="34" charset="0"/>
              <a:buNone/>
            </a:pPr>
            <a:r>
              <a:rPr lang="en-US"/>
              <a:t>Insert Slide Title Here</a:t>
            </a:r>
          </a:p>
        </p:txBody>
      </p:sp>
      <p:sp>
        <p:nvSpPr>
          <p:cNvPr id="12" name="Text Placeholder 10"/>
          <p:cNvSpPr>
            <a:spLocks noGrp="1"/>
          </p:cNvSpPr>
          <p:nvPr>
            <p:ph type="body" sz="quarter" idx="15" hasCustomPrompt="1"/>
          </p:nvPr>
        </p:nvSpPr>
        <p:spPr>
          <a:xfrm>
            <a:off x="415992" y="406154"/>
            <a:ext cx="3020193" cy="156073"/>
          </a:xfrm>
        </p:spPr>
        <p:txBody>
          <a:bodyPr vert="horz" wrap="square" lIns="0" tIns="0" rIns="0" bIns="0" rtlCol="0">
            <a:normAutofit/>
          </a:bodyPr>
          <a:lstStyle>
            <a:lvl1pPr marL="230712" indent="-230712">
              <a:buNone/>
              <a:defRPr lang="id-ID" sz="800" kern="0" spc="200" baseline="0" dirty="0">
                <a:gradFill>
                  <a:gsLst>
                    <a:gs pos="28763">
                      <a:schemeClr val="bg1">
                        <a:lumMod val="50000"/>
                      </a:schemeClr>
                    </a:gs>
                    <a:gs pos="15860">
                      <a:schemeClr val="bg1">
                        <a:lumMod val="50000"/>
                      </a:schemeClr>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marL="0" lvl="0" indent="0"/>
            <a:r>
              <a:rPr lang="en-US"/>
              <a:t>SECTION TITLE (OPTIONAL)</a:t>
            </a:r>
            <a:endParaRPr lang="id-ID"/>
          </a:p>
        </p:txBody>
      </p:sp>
      <p:sp>
        <p:nvSpPr>
          <p:cNvPr id="17" name="Text Placeholder 4"/>
          <p:cNvSpPr>
            <a:spLocks noGrp="1"/>
          </p:cNvSpPr>
          <p:nvPr>
            <p:ph type="body" sz="quarter" idx="16"/>
          </p:nvPr>
        </p:nvSpPr>
        <p:spPr>
          <a:xfrm>
            <a:off x="406159" y="850792"/>
            <a:ext cx="11343388" cy="230832"/>
          </a:xfrm>
        </p:spPr>
        <p:txBody>
          <a:bodyPr/>
          <a:lstStyle>
            <a:lvl1pPr marL="0" indent="0" algn="l" defTabSz="1219170" rtl="0" eaLnBrk="1" latinLnBrk="0" hangingPunct="1">
              <a:lnSpc>
                <a:spcPct val="90000"/>
              </a:lnSpc>
              <a:spcBef>
                <a:spcPts val="1600"/>
              </a:spcBef>
              <a:buClr>
                <a:srgbClr val="0072C8"/>
              </a:buClr>
              <a:buSzPct val="110000"/>
              <a:buFont typeface="Wingdings" panose="05000000000000000000" pitchFamily="2" charset="2"/>
              <a:buNone/>
              <a:defRPr lang="en-US" sz="1000"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Click to edit Master text styles</a:t>
            </a:r>
          </a:p>
        </p:txBody>
      </p:sp>
      <p:sp>
        <p:nvSpPr>
          <p:cNvPr id="9" name="Content Placeholder 2"/>
          <p:cNvSpPr>
            <a:spLocks noGrp="1"/>
          </p:cNvSpPr>
          <p:nvPr>
            <p:ph sz="quarter" idx="17" hasCustomPrompt="1"/>
          </p:nvPr>
        </p:nvSpPr>
        <p:spPr>
          <a:xfrm>
            <a:off x="630991" y="1678698"/>
            <a:ext cx="5250228" cy="4444196"/>
          </a:xfrm>
        </p:spPr>
        <p:txBody>
          <a:bodyPr>
            <a:noAutofit/>
          </a:bodyPr>
          <a:lstStyle>
            <a:lvl1pPr>
              <a:defRPr baseline="0"/>
            </a:lvl1pPr>
          </a:lstStyle>
          <a:p>
            <a:pPr lvl="0"/>
            <a:r>
              <a:rPr lang="en-US"/>
              <a:t>Click and type to add content or click icon to insert content</a:t>
            </a:r>
          </a:p>
        </p:txBody>
      </p:sp>
      <p:sp>
        <p:nvSpPr>
          <p:cNvPr id="11" name="Content Placeholder 3"/>
          <p:cNvSpPr>
            <a:spLocks noGrp="1"/>
          </p:cNvSpPr>
          <p:nvPr>
            <p:ph sz="quarter" idx="18" hasCustomPrompt="1"/>
          </p:nvPr>
        </p:nvSpPr>
        <p:spPr>
          <a:xfrm>
            <a:off x="6329732" y="1679533"/>
            <a:ext cx="5218801" cy="4443361"/>
          </a:xfrm>
        </p:spPr>
        <p:txBody>
          <a:bodyPr>
            <a:noAutofit/>
          </a:bodyPr>
          <a:lstStyle/>
          <a:p>
            <a:pPr lvl="0"/>
            <a:r>
              <a:rPr lang="en-US"/>
              <a:t>Click and type to add content or click icon to insert content</a:t>
            </a:r>
          </a:p>
        </p:txBody>
      </p:sp>
    </p:spTree>
    <p:extLst>
      <p:ext uri="{BB962C8B-B14F-4D97-AF65-F5344CB8AC3E}">
        <p14:creationId xmlns:p14="http://schemas.microsoft.com/office/powerpoint/2010/main" val="39202647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sp>
        <p:nvSpPr>
          <p:cNvPr id="9" name="TextBox 8"/>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rgbClr val="0072C8"/>
                    </a:gs>
                    <a:gs pos="19000">
                      <a:srgbClr val="0072C8"/>
                    </a:gs>
                  </a:gsLst>
                  <a:lin ang="5400000" scaled="1"/>
                </a:gradFill>
                <a:ea typeface="Roboto Light" panose="02000000000000000000" pitchFamily="2" charset="0"/>
                <a:cs typeface="Arial" panose="020B0604020202020204" pitchFamily="34" charset="0"/>
              </a:rPr>
              <a:t>slalom.com</a:t>
            </a:r>
          </a:p>
        </p:txBody>
      </p:sp>
      <p:sp>
        <p:nvSpPr>
          <p:cNvPr id="6" name="Slide Number Placeholder 5"/>
          <p:cNvSpPr>
            <a:spLocks noGrp="1"/>
          </p:cNvSpPr>
          <p:nvPr>
            <p:ph type="sldNum" sz="quarter" idx="4"/>
          </p:nvPr>
        </p:nvSpPr>
        <p:spPr>
          <a:xfrm>
            <a:off x="10719776" y="6457230"/>
            <a:ext cx="1089083" cy="198127"/>
          </a:xfrm>
          <a:prstGeom prst="rect">
            <a:avLst/>
          </a:prstGeom>
        </p:spPr>
        <p:txBody>
          <a:bodyPr lIns="0" tIns="0" rIns="0" bIns="0"/>
          <a:lstStyle>
            <a:lvl1pPr>
              <a:defRPr lang="en-US" sz="800" smtClean="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
        <p:nvSpPr>
          <p:cNvPr id="2" name="Title Placeholder 1"/>
          <p:cNvSpPr>
            <a:spLocks noGrp="1"/>
          </p:cNvSpPr>
          <p:nvPr>
            <p:ph type="title"/>
          </p:nvPr>
        </p:nvSpPr>
        <p:spPr bwMode="gray">
          <a:xfrm>
            <a:off x="395648" y="580109"/>
            <a:ext cx="10972800" cy="353047"/>
          </a:xfrm>
          <a:prstGeom prst="rect">
            <a:avLst/>
          </a:prstGeom>
        </p:spPr>
        <p:txBody>
          <a:bodyPr vert="horz" wrap="square" lIns="0" tIns="0" rIns="0" bIns="0" rtlCol="0">
            <a:normAutofit/>
          </a:bodyPr>
          <a:lstStyle/>
          <a:p>
            <a:pPr marL="0" lvl="0" indent="0">
              <a:spcBef>
                <a:spcPts val="1600"/>
              </a:spcBef>
              <a:buClr>
                <a:srgbClr val="0072C8"/>
              </a:buClr>
              <a:buSzPct val="110000"/>
              <a:buFont typeface="Wingdings" panose="05000000000000000000" pitchFamily="2" charset="2"/>
            </a:pPr>
            <a:endParaRPr lang="en-US"/>
          </a:p>
        </p:txBody>
      </p:sp>
      <p:sp>
        <p:nvSpPr>
          <p:cNvPr id="7" name="Text Placeholder 6"/>
          <p:cNvSpPr>
            <a:spLocks noGrp="1"/>
          </p:cNvSpPr>
          <p:nvPr>
            <p:ph type="body" idx="1"/>
          </p:nvPr>
        </p:nvSpPr>
        <p:spPr>
          <a:xfrm>
            <a:off x="618565" y="1429512"/>
            <a:ext cx="10972801" cy="1349537"/>
          </a:xfrm>
          <a:prstGeom prst="rect">
            <a:avLst/>
          </a:prstGeom>
        </p:spPr>
        <p:txBody>
          <a:bodyPr vert="horz" wrap="square" lIns="0" tIns="45720" rIns="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07125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9" r:id="rId28"/>
    <p:sldLayoutId id="2147483690" r:id="rId29"/>
  </p:sldLayoutIdLst>
  <mc:AlternateContent xmlns:mc="http://schemas.openxmlformats.org/markup-compatibility/2006" xmlns:p14="http://schemas.microsoft.com/office/powerpoint/2010/main">
    <mc:Choice Requires="p14">
      <p:transition p14:dur="10"/>
    </mc:Choice>
    <mc:Fallback xmlns="">
      <p:transition/>
    </mc:Fallback>
  </mc:AlternateContent>
  <p:hf hdr="0" ftr="0" dt="0"/>
  <p:txStyles>
    <p:titleStyle>
      <a:lvl1pPr algn="l" defTabSz="1219170" rtl="0" eaLnBrk="1" latinLnBrk="0" hangingPunct="1">
        <a:lnSpc>
          <a:spcPct val="90000"/>
        </a:lnSpc>
        <a:spcBef>
          <a:spcPct val="0"/>
        </a:spcBef>
        <a:buNone/>
        <a:defRPr lang="en-US" sz="2133" b="1" kern="0" spc="0"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p:titleStyle>
    <p:bodyStyle>
      <a:lvl1pPr marL="230712" indent="-230712" algn="l" defTabSz="1219170" rtl="0" eaLnBrk="1" latinLnBrk="0" hangingPunct="1">
        <a:lnSpc>
          <a:spcPct val="90000"/>
        </a:lnSpc>
        <a:spcBef>
          <a:spcPts val="1600"/>
        </a:spcBef>
        <a:buClr>
          <a:srgbClr val="0072C8"/>
        </a:buClr>
        <a:buSzPct val="110000"/>
        <a:buFont typeface="Wingdings" panose="05000000000000000000" pitchFamily="2" charset="2"/>
        <a:buChar char="§"/>
        <a:defRPr lang="en-US" sz="1600" kern="1200" spc="0" baseline="0" dirty="0" smtClean="0">
          <a:gradFill>
            <a:gsLst>
              <a:gs pos="2419">
                <a:schemeClr val="tx1">
                  <a:lumMod val="75000"/>
                </a:schemeClr>
              </a:gs>
              <a:gs pos="7000">
                <a:schemeClr val="tx1">
                  <a:lumMod val="75000"/>
                </a:schemeClr>
              </a:gs>
            </a:gsLst>
            <a:lin ang="5400000" scaled="0"/>
          </a:gradFill>
          <a:latin typeface="Arial" panose="020B0604020202020204" pitchFamily="34" charset="0"/>
          <a:ea typeface="+mn-ea"/>
          <a:cs typeface="Arial" panose="020B0604020202020204" pitchFamily="34" charset="0"/>
        </a:defRPr>
      </a:lvl1pPr>
      <a:lvl2pPr marL="431789" indent="-201079" algn="l" defTabSz="1219170" rtl="0" eaLnBrk="1" latinLnBrk="0" hangingPunct="1">
        <a:lnSpc>
          <a:spcPct val="90000"/>
        </a:lnSpc>
        <a:spcBef>
          <a:spcPts val="800"/>
        </a:spcBef>
        <a:buClr>
          <a:srgbClr val="CDCDCD"/>
        </a:buClr>
        <a:buSzPct val="110000"/>
        <a:buFont typeface="Wingdings" panose="05000000000000000000" pitchFamily="2" charset="2"/>
        <a:buChar char="§"/>
        <a:defRPr lang="en-US" sz="1467" kern="1200" spc="0" baseline="0" dirty="0" smtClean="0">
          <a:gradFill>
            <a:gsLst>
              <a:gs pos="2419">
                <a:schemeClr val="tx1">
                  <a:lumMod val="75000"/>
                </a:schemeClr>
              </a:gs>
              <a:gs pos="7000">
                <a:schemeClr val="tx1">
                  <a:lumMod val="75000"/>
                </a:schemeClr>
              </a:gs>
            </a:gsLst>
            <a:lin ang="5400000" scaled="0"/>
          </a:gradFill>
          <a:latin typeface="Arial" panose="020B0604020202020204" pitchFamily="34" charset="0"/>
          <a:ea typeface="+mn-ea"/>
          <a:cs typeface="Arial" panose="020B0604020202020204" pitchFamily="34" charset="0"/>
        </a:defRPr>
      </a:lvl2pPr>
      <a:lvl3pPr marL="609585" indent="-177796" algn="l" defTabSz="1219170" rtl="0" eaLnBrk="1" latinLnBrk="0" hangingPunct="1">
        <a:lnSpc>
          <a:spcPct val="90000"/>
        </a:lnSpc>
        <a:spcBef>
          <a:spcPts val="533"/>
        </a:spcBef>
        <a:buClr>
          <a:srgbClr val="CDCDCD"/>
        </a:buClr>
        <a:buSzPct val="110000"/>
        <a:buFont typeface="Wingdings" panose="05000000000000000000" pitchFamily="2" charset="2"/>
        <a:buChar char="§"/>
        <a:defRPr lang="en-US" sz="1400" kern="1200" spc="0" baseline="0" dirty="0" smtClean="0">
          <a:gradFill>
            <a:gsLst>
              <a:gs pos="2419">
                <a:schemeClr val="tx1">
                  <a:lumMod val="75000"/>
                </a:schemeClr>
              </a:gs>
              <a:gs pos="7000">
                <a:schemeClr val="tx1">
                  <a:lumMod val="75000"/>
                </a:schemeClr>
              </a:gs>
            </a:gsLst>
            <a:lin ang="5400000" scaled="0"/>
          </a:gradFill>
          <a:latin typeface="Arial" panose="020B0604020202020204" pitchFamily="34" charset="0"/>
          <a:ea typeface="+mn-ea"/>
          <a:cs typeface="Arial" panose="020B0604020202020204" pitchFamily="34" charset="0"/>
        </a:defRPr>
      </a:lvl3pPr>
      <a:lvl4pPr marL="787380" indent="-177796" algn="l" defTabSz="1219170" rtl="0" eaLnBrk="1" latinLnBrk="0" hangingPunct="1">
        <a:lnSpc>
          <a:spcPct val="90000"/>
        </a:lnSpc>
        <a:spcBef>
          <a:spcPts val="400"/>
        </a:spcBef>
        <a:buClr>
          <a:srgbClr val="CDCDCD"/>
        </a:buClr>
        <a:buSzPct val="110000"/>
        <a:buFont typeface="Wingdings" panose="05000000000000000000" pitchFamily="2" charset="2"/>
        <a:buChar char="§"/>
        <a:defRPr lang="en-US" sz="1333" kern="1200" spc="0" baseline="0" dirty="0" smtClean="0">
          <a:gradFill>
            <a:gsLst>
              <a:gs pos="2419">
                <a:schemeClr val="tx1">
                  <a:lumMod val="75000"/>
                </a:schemeClr>
              </a:gs>
              <a:gs pos="7000">
                <a:schemeClr val="tx1">
                  <a:lumMod val="75000"/>
                </a:schemeClr>
              </a:gs>
            </a:gsLst>
            <a:lin ang="5400000" scaled="0"/>
          </a:gradFill>
          <a:latin typeface="Arial" panose="020B0604020202020204" pitchFamily="34" charset="0"/>
          <a:ea typeface="+mn-ea"/>
          <a:cs typeface="Arial" panose="020B0604020202020204" pitchFamily="34" charset="0"/>
        </a:defRPr>
      </a:lvl4pPr>
      <a:lvl5pPr marL="939777" indent="-148163" algn="l" defTabSz="1219170" rtl="0" eaLnBrk="1" latinLnBrk="0" hangingPunct="1">
        <a:lnSpc>
          <a:spcPct val="90000"/>
        </a:lnSpc>
        <a:spcBef>
          <a:spcPts val="400"/>
        </a:spcBef>
        <a:buClr>
          <a:srgbClr val="CDCDCD"/>
        </a:buClr>
        <a:buSzPct val="110000"/>
        <a:buFont typeface="Wingdings" panose="05000000000000000000" pitchFamily="2" charset="2"/>
        <a:buChar char="§"/>
        <a:defRPr lang="en-US" sz="1333" kern="1200" spc="0" baseline="0" dirty="0">
          <a:gradFill>
            <a:gsLst>
              <a:gs pos="2419">
                <a:schemeClr val="tx1">
                  <a:lumMod val="75000"/>
                </a:schemeClr>
              </a:gs>
              <a:gs pos="7000">
                <a:schemeClr val="tx1">
                  <a:lumMod val="75000"/>
                </a:schemeClr>
              </a:gs>
            </a:gsLst>
            <a:lin ang="5400000" scaled="0"/>
          </a:gradFill>
          <a:latin typeface="Arial" panose="020B0604020202020204" pitchFamily="34" charset="0"/>
          <a:ea typeface="+mn-ea"/>
          <a:cs typeface="Arial" panose="020B0604020202020204"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p15:clr>
            <a:srgbClr val="F26B43"/>
          </p15:clr>
        </p15:guide>
        <p15:guide id="2" pos="2880">
          <p15:clr>
            <a:srgbClr val="F26B43"/>
          </p15:clr>
        </p15:guide>
        <p15:guide id="3" pos="146">
          <p15:clr>
            <a:srgbClr val="F26B43"/>
          </p15:clr>
        </p15:guide>
        <p15:guide id="4" pos="246">
          <p15:clr>
            <a:srgbClr val="F26B43"/>
          </p15:clr>
        </p15:guide>
        <p15:guide id="5" pos="5518">
          <p15:clr>
            <a:srgbClr val="F26B43"/>
          </p15:clr>
        </p15:guide>
        <p15:guide id="6" pos="5616">
          <p15:clr>
            <a:srgbClr val="F26B43"/>
          </p15:clr>
        </p15:guide>
        <p15:guide id="7" orient="horz" pos="154">
          <p15:clr>
            <a:srgbClr val="F26B43"/>
          </p15:clr>
        </p15:guide>
        <p15:guide id="8" orient="horz" pos="67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8/14/2019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algn="r" defTabSz="914462"/>
            <a:fld id="{4CA37C95-3A7F-4C90-9D28-0B573484ACDD}" type="slidenum">
              <a:rPr lang="en-US" smtClean="0">
                <a:gradFill>
                  <a:gsLst>
                    <a:gs pos="7258">
                      <a:srgbClr val="0072C8"/>
                    </a:gs>
                    <a:gs pos="19000">
                      <a:srgbClr val="0072C8"/>
                    </a:gs>
                  </a:gsLst>
                  <a:lin ang="5400000" scaled="1"/>
                </a:gradFill>
              </a:rPr>
              <a:pPr algn="r" defTabSz="914462"/>
              <a:t>‹#›</a:t>
            </a:fld>
            <a:endParaRPr lang="en-US">
              <a:gradFill>
                <a:gsLst>
                  <a:gs pos="7258">
                    <a:srgbClr val="0072C8"/>
                  </a:gs>
                  <a:gs pos="19000">
                    <a:srgbClr val="0072C8"/>
                  </a:gs>
                </a:gsLst>
                <a:lin ang="5400000" scaled="1"/>
              </a:gradFill>
            </a:endParaRPr>
          </a:p>
        </p:txBody>
      </p:sp>
    </p:spTree>
    <p:extLst>
      <p:ext uri="{BB962C8B-B14F-4D97-AF65-F5344CB8AC3E}">
        <p14:creationId xmlns:p14="http://schemas.microsoft.com/office/powerpoint/2010/main" val="884791602"/>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hf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prevention.missouri.edu/" TargetMode="External"/><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1.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1.xml"/><Relationship Id="rId4" Type="http://schemas.openxmlformats.org/officeDocument/2006/relationships/hyperlink" Target="http://shiny.rstudio.com/gallery/bus-dashboard.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31.xml"/><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hyperlink" Target="https://www.r-graph-gallery.com/" TargetMode="External"/><Relationship Id="rId2" Type="http://schemas.openxmlformats.org/officeDocument/2006/relationships/notesSlide" Target="../notesSlides/notesSlide10.xml"/><Relationship Id="rId1" Type="http://schemas.openxmlformats.org/officeDocument/2006/relationships/slideLayout" Target="../slideLayouts/slideLayout31.xml"/><Relationship Id="rId6" Type="http://schemas.openxmlformats.org/officeDocument/2006/relationships/hyperlink" Target="https://cran.r-project.org/" TargetMode="External"/><Relationship Id="rId5" Type="http://schemas.openxmlformats.org/officeDocument/2006/relationships/hyperlink" Target="https://www.rstudio.com/resources/cheatsheets/" TargetMode="External"/><Relationship Id="rId4" Type="http://schemas.openxmlformats.org/officeDocument/2006/relationships/hyperlink" Target="https://shiny.rstudio.com/gallery/"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hyperlink" Target="https://data.world/data-society/imdb-5000-movie-dataset" TargetMode="Externa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10.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hyperlink" Target="https://www.r-project.org/about.html" TargetMode="Externa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hyperlink" Target="https://www.rstudio.com/products/rstudio/" TargetMode="External"/><Relationship Id="rId2" Type="http://schemas.openxmlformats.org/officeDocument/2006/relationships/notesSlide" Target="../notesSlides/notesSlide4.xml"/><Relationship Id="rId1" Type="http://schemas.openxmlformats.org/officeDocument/2006/relationships/slideLayout" Target="../slideLayouts/slideLayout3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1664842"/>
          </a:xfrm>
        </p:spPr>
        <p:txBody>
          <a:bodyPr>
            <a:noAutofit/>
          </a:bodyPr>
          <a:lstStyle/>
          <a:p>
            <a:r>
              <a:rPr lang="en-US" sz="4000" dirty="0" smtClean="0"/>
              <a:t>Intro to r</a:t>
            </a:r>
            <a:br>
              <a:rPr lang="en-US" sz="4000" dirty="0" smtClean="0"/>
            </a:br>
            <a:r>
              <a:rPr lang="en-US" sz="4000" dirty="0" err="1" smtClean="0"/>
              <a:t>Codergirl</a:t>
            </a:r>
            <a:r>
              <a:rPr lang="en-US" sz="4000" dirty="0" smtClean="0"/>
              <a:t> summer 2019</a:t>
            </a:r>
            <a:endParaRPr lang="en-US" sz="4000" dirty="0"/>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1907458"/>
            <a:ext cx="10515600" cy="4281469"/>
          </a:xfrm>
        </p:spPr>
        <p:txBody>
          <a:bodyPr>
            <a:normAutofit/>
          </a:bodyPr>
          <a:lstStyle/>
          <a:p>
            <a:pPr marL="0" indent="0" algn="ctr">
              <a:buNone/>
            </a:pPr>
            <a:endParaRPr lang="en-US" sz="1867" dirty="0" smtClean="0"/>
          </a:p>
          <a:p>
            <a:pPr marL="0" indent="0" algn="ctr">
              <a:buNone/>
            </a:pPr>
            <a:r>
              <a:rPr lang="en-US" sz="4000" dirty="0" smtClean="0"/>
              <a:t>Crystal Lewis</a:t>
            </a:r>
          </a:p>
          <a:p>
            <a:pPr marL="0" indent="0" algn="ctr">
              <a:buNone/>
            </a:pPr>
            <a:r>
              <a:rPr lang="en-US" sz="4000" dirty="0" smtClean="0"/>
              <a:t>Missouri Prevention </a:t>
            </a:r>
            <a:r>
              <a:rPr lang="en-US" sz="4000" dirty="0" smtClean="0"/>
              <a:t>Center</a:t>
            </a:r>
            <a:endParaRPr lang="en-US" sz="4000" dirty="0" smtClean="0"/>
          </a:p>
          <a:p>
            <a:pPr marL="0" indent="0" algn="ctr">
              <a:buNone/>
            </a:pPr>
            <a:r>
              <a:rPr lang="en-US" sz="4000" dirty="0" smtClean="0"/>
              <a:t>University of Missouri, Columbia</a:t>
            </a:r>
          </a:p>
          <a:p>
            <a:pPr marL="0" indent="0" algn="ctr">
              <a:buNone/>
            </a:pPr>
            <a:r>
              <a:rPr lang="en-US" sz="4000" dirty="0">
                <a:hlinkClick r:id="rId3"/>
              </a:rPr>
              <a:t>http://prevention.missouri.edu</a:t>
            </a:r>
            <a:r>
              <a:rPr lang="en-US" sz="4000" dirty="0" smtClean="0">
                <a:hlinkClick r:id="rId3"/>
              </a:rPr>
              <a:t>/</a:t>
            </a:r>
            <a:endParaRPr lang="en-US" sz="4000" dirty="0" smtClean="0"/>
          </a:p>
          <a:p>
            <a:pPr marL="0" indent="0" algn="ctr">
              <a:buNone/>
            </a:pPr>
            <a:r>
              <a:rPr lang="en-US" sz="4000" dirty="0" smtClean="0"/>
              <a:t>hamptoncg@missouri.edu</a:t>
            </a:r>
            <a:endParaRPr lang="en-US" sz="4000" dirty="0"/>
          </a:p>
        </p:txBody>
      </p:sp>
    </p:spTree>
    <p:extLst>
      <p:ext uri="{BB962C8B-B14F-4D97-AF65-F5344CB8AC3E}">
        <p14:creationId xmlns:p14="http://schemas.microsoft.com/office/powerpoint/2010/main" val="2614223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352" y="475488"/>
            <a:ext cx="11183112" cy="859536"/>
          </a:xfrm>
        </p:spPr>
        <p:txBody>
          <a:bodyPr/>
          <a:lstStyle/>
          <a:p>
            <a:r>
              <a:rPr lang="en-US" dirty="0" smtClean="0"/>
              <a:t>Examples of cool stuff made using r</a:t>
            </a:r>
            <a:endParaRPr lang="en-US" dirty="0"/>
          </a:p>
        </p:txBody>
      </p:sp>
      <p:sp>
        <p:nvSpPr>
          <p:cNvPr id="4" name="Slide Number Placeholder 3"/>
          <p:cNvSpPr>
            <a:spLocks noGrp="1"/>
          </p:cNvSpPr>
          <p:nvPr>
            <p:ph type="sldNum" sz="quarter" idx="12"/>
          </p:nvPr>
        </p:nvSpPr>
        <p:spPr/>
        <p:txBody>
          <a:bodyPr/>
          <a:lstStyle/>
          <a:p>
            <a:fld id="{C0614DA7-BF64-4D70-B1CD-9290D8F1C3EB}" type="slidenum">
              <a:rPr lang="en-US" smtClean="0"/>
              <a:t>10</a:t>
            </a:fld>
            <a:endParaRPr lang="en-US"/>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30352" y="1670145"/>
            <a:ext cx="4814461" cy="4212654"/>
          </a:xfrm>
        </p:spPr>
      </p:pic>
      <p:sp>
        <p:nvSpPr>
          <p:cNvPr id="9" name="AutoShape 2"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4"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6892864" y="2084832"/>
            <a:ext cx="3531296" cy="35313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6"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8876" y="1526937"/>
            <a:ext cx="4523128" cy="4499069"/>
          </a:xfrm>
          <a:prstGeom prst="rect">
            <a:avLst/>
          </a:prstGeom>
        </p:spPr>
      </p:pic>
    </p:spTree>
    <p:extLst>
      <p:ext uri="{BB962C8B-B14F-4D97-AF65-F5344CB8AC3E}">
        <p14:creationId xmlns:p14="http://schemas.microsoft.com/office/powerpoint/2010/main" val="3770522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352" y="475488"/>
            <a:ext cx="11183112" cy="859536"/>
          </a:xfrm>
        </p:spPr>
        <p:txBody>
          <a:bodyPr/>
          <a:lstStyle/>
          <a:p>
            <a:r>
              <a:rPr lang="en-US" dirty="0" smtClean="0"/>
              <a:t>Examples of cool stuff made using r</a:t>
            </a:r>
            <a:endParaRPr lang="en-US" dirty="0"/>
          </a:p>
        </p:txBody>
      </p:sp>
      <p:sp>
        <p:nvSpPr>
          <p:cNvPr id="4" name="Slide Number Placeholder 3"/>
          <p:cNvSpPr>
            <a:spLocks noGrp="1"/>
          </p:cNvSpPr>
          <p:nvPr>
            <p:ph type="sldNum" sz="quarter" idx="12"/>
          </p:nvPr>
        </p:nvSpPr>
        <p:spPr/>
        <p:txBody>
          <a:bodyPr/>
          <a:lstStyle/>
          <a:p>
            <a:fld id="{C0614DA7-BF64-4D70-B1CD-9290D8F1C3EB}" type="slidenum">
              <a:rPr lang="en-US" smtClean="0"/>
              <a:t>11</a:t>
            </a:fld>
            <a:endParaRPr lang="en-US"/>
          </a:p>
        </p:txBody>
      </p:sp>
      <p:sp>
        <p:nvSpPr>
          <p:cNvPr id="9" name="AutoShape 2"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4"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6892864" y="2084832"/>
            <a:ext cx="3531296" cy="35313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6"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40434" y="1497774"/>
            <a:ext cx="5570473" cy="5312166"/>
          </a:xfrm>
        </p:spPr>
      </p:pic>
      <p:sp>
        <p:nvSpPr>
          <p:cNvPr id="6" name="TextBox 5"/>
          <p:cNvSpPr txBox="1"/>
          <p:nvPr/>
        </p:nvSpPr>
        <p:spPr>
          <a:xfrm>
            <a:off x="307975" y="1984917"/>
            <a:ext cx="2881274" cy="646331"/>
          </a:xfrm>
          <a:prstGeom prst="rect">
            <a:avLst/>
          </a:prstGeom>
          <a:noFill/>
        </p:spPr>
        <p:txBody>
          <a:bodyPr wrap="square" rtlCol="0">
            <a:spAutoFit/>
          </a:bodyPr>
          <a:lstStyle/>
          <a:p>
            <a:r>
              <a:rPr lang="en-US" dirty="0">
                <a:hlinkClick r:id="rId4"/>
              </a:rPr>
              <a:t>http://shiny.rstudio.com/gallery/bus-dashboard.html</a:t>
            </a:r>
            <a:endParaRPr lang="en-US" dirty="0"/>
          </a:p>
        </p:txBody>
      </p:sp>
    </p:spTree>
    <p:extLst>
      <p:ext uri="{BB962C8B-B14F-4D97-AF65-F5344CB8AC3E}">
        <p14:creationId xmlns:p14="http://schemas.microsoft.com/office/powerpoint/2010/main" val="3155312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352" y="475488"/>
            <a:ext cx="11183112" cy="859536"/>
          </a:xfrm>
        </p:spPr>
        <p:txBody>
          <a:bodyPr/>
          <a:lstStyle/>
          <a:p>
            <a:r>
              <a:rPr lang="en-US" dirty="0" smtClean="0"/>
              <a:t>Examples of cool stuff made using r</a:t>
            </a:r>
            <a:endParaRPr lang="en-US" dirty="0"/>
          </a:p>
        </p:txBody>
      </p:sp>
      <p:sp>
        <p:nvSpPr>
          <p:cNvPr id="4" name="Slide Number Placeholder 3"/>
          <p:cNvSpPr>
            <a:spLocks noGrp="1"/>
          </p:cNvSpPr>
          <p:nvPr>
            <p:ph type="sldNum" sz="quarter" idx="12"/>
          </p:nvPr>
        </p:nvSpPr>
        <p:spPr/>
        <p:txBody>
          <a:bodyPr/>
          <a:lstStyle/>
          <a:p>
            <a:fld id="{C0614DA7-BF64-4D70-B1CD-9290D8F1C3EB}" type="slidenum">
              <a:rPr lang="en-US" smtClean="0"/>
              <a:t>12</a:t>
            </a:fld>
            <a:endParaRPr lang="en-US"/>
          </a:p>
        </p:txBody>
      </p:sp>
      <p:sp>
        <p:nvSpPr>
          <p:cNvPr id="9" name="AutoShape 2"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4"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6892864" y="2084832"/>
            <a:ext cx="3531296" cy="35313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6" descr="data:image/png;base64,iVBORw0KGgoAAAANSUhEUgAAAqAAAAHgCAMAAABNUi8GAAAAvVBMVEUAAAAAADoAAGYAOjoAOmYAOpAAZmYAZpAAZrY6AAA6ADo6AGY6Ojo6OmY6OpA6ZpA6ZrY6kLY6kNtmAABmADpmAGZmOgBmOjpmOpBmZgBmZjpmZpBmZrZmkJBmkNtmtttmtv+QOgCQOjqQOmaQZgCQZjqQkDqQkJCQtpCQ29uQ2/+2ZgC2Zjq2Zma2kGa2/7a2/9u2///bkDrbkGbbtmbb25Db/7bb/9vb////AAD/tmb/25D//7b//9v///+Dffx3AAAACXBIWXMAAA7DAAAOwwHHb6hkAAAfzklEQVR4nO2di3rcOHKFaWWdSOOMMyuNdzfZXCQ72STSJrNSZmbtbonv/1jh/QoSQKEKKLDP+WYkiwQPUI2/gQLZZBclBClWkboBELQnAAqpFgCFVAuAQqoFQCHVAqCQagFQSLUAKKRaABRSLQAKqRYAhVQLgEKqBUAh1QKgkGoBUEi1ACikWgAUUi0ACqkWAIVUC4BCqgVAIdUCoCx6vSuKq+fJn++/1r/fHiYbD6JFqNICoByqQeyhrLUH6PmHmC1j1zJUaQFQDr3eXS/+3uzB8831xp48tAxVWvEBPd8UxbvH5vdvflcNMPWUEe8NKaPXu3akrMHshph/L4r7dgTtA6wDv357iDpB8qsPtQ/rfHP1/PZQd6iMogNavwPrfqz/PxXtdBFzypDRqWVwBPTdY91r/XzY/n9dFbvNfQSdhtr020tx+1K9F6WUYIpvB5Gqr5oBpv5dvsi9A2PpqRoepyPo16on76cBntpezB7QLtSh3+ruFAwpwQha3NbTxEs3A74UjeTegrFUj5gLQG+nAb4cBtAm1LHfzjeSw0t0QOuBpJ3eJyPoIVQRuDmClm3g5TEArUMd+u317m9uBLPqBIBeV/G1fdjnoNmfLqyDqoOo/69XDdU0cd//PYX2VM8eeQPahzr021OdvcjFFD8HrTKYqz9Vk0KVbP9dv8jNnM96SGlPTXRBrVbxdYDNKr6OP++Euw+1C+vUxiSWoiU9D5r9yGnT4QOUVzJA25kw7+nOqreH3M+fJVe6EbSeKg4+vrwc4exEYuFSJ6RaABRSLQAKqRYAhVQLgEKqBUAh1QKgkGoBUEi1ACikWgAUUi0ACqkWAIVUC4BCqgVAIdUCoJBqAVBItSiAFvrE+5ro0+XGRwKU/NJIibkDWd04dMHxAVBpNw5dcHwAVNqNQxccHwCVduPQBccHQKXdOHTB8QFQaTcOXXB8AFTajUMXHB8AlXbj0AXHB0Cl3Th0wfEBUGk3Dl1wfABU2o1DFxxf7oC213EvuAOTu3HouIB2dF5wByZ34xAA9Tbl1e7ndVyOZ2qHzY32gSPJFgHQDVNmBVqmiS9ePx8X0FxyUABKrSl3QFsBUAk3AMomACrhBkDZpB7QQF1wfABU2q3sFsdBBlwtEXDjEABN6FYO5xrCDPiUVf8BUGm3MltAkYNu2PtMh1mcZgKg9Jr0AerVm3mcqAeg9JoAqNmUdqBh7K+3AVB6TQDUbMp3ZIERNKQmfYDmnIMeC9B4ygtQgrR0IAClCYBGcgOgNAHQhG5ltoAiB2UTAJVwA6BsAqASbgCUTVoAPVYOCkDZBEAl3AAomwBoOjcOAdBIbgCUJgAayQ2A0gRAE7qV2QKKHJRNAFTCDYCyCYBKuAFQNmkB9Fg5KABlEwCVcMsA0FNzw+y7R59jUojaIu74tAF6gP7bbezbw3396/zxq/sxSURsEXt8ygA9Qv/tNvb10/Pkl9sxSURsEXt8ygA9Qv85jaAf9AYYdMtHrPhSj6DE+DLIQc83ynOYruupLYoUX7IcNCy+DABdlZZ/2K6fAgFd2THENz9+MFSxiveLLwNAT8W7/7opruYzxIFGUO74itXhTQMTruJD4tMP6Nvnx/PNvepVYFgOyh2fMkAD49MPaLX8e/vynPcqcE/s8SkD9Aj957KKf/2D3hG0Vdgqly8+ZYAeof8sq/jvqgXgSfEqvhN5lcsc3/rItDnoAfqP0tisAkzslhbQMDf9OSjjMbICoBJuAJRNqgDVk4MGugFQBil8uh0A9dZxAWW+kjSaBhxpADTPb/kAoOHSAOgEvmMBGk8A1NuUVh6A0nRcQFXkoIXhX9Mtueag8XRgQFtpAdS8L1dAkYOyCYBKuAFQNqmaAnGayVsANJIbzoPSBEAjuQFQmgCoqJv9NBPBNKhFMd04lBeghHOGADSdG4eyApTSm6oAXe0DoDYBUFE3nGYKFQAVdQOgocoK0Pxy0L3DAWhgTQoBJUgLoMdaJAFQNgFQCTcAyiYtOeixAI0nACrqBkBDBUBF3XAeNFQAVNQNp5lCdWBAdX2i3rwPgAbUlDmgXdermgIPk4MC0HCpArS7N65lshi9AGhATQDUbEo9rm9MMd0GQOk1ZQ6oqhz0aIDG04EBbQVA07lxCICKui0AXW8DoBYBUFE3E6DTfbkCihyUTQBUwg2AsknHFGg6pQBAA2sCoHxuR1skXRCgXh+SJxQGoBJulwOoVwdRCqvKQQ8DaDwBUC+5u83H7xbG8XrnuM3LdOreTSYZAVrsiNIiAGo29SlqgpEF0OGwjAAlVZUa0OPmoNbpPGdAGWrNBVBpAVBfX85y4RYAVMqtWP4BQCkWADSK29Fy0Hj9DEAF3eZr7WK6lB+20b7lA4ASGwFAl6VXgM63BbQj81W8owColFvhCCipgQcAFDloKwDq6xtJCQGVO7Xp15bk50GPC2jWq3gvLPgZWjgrBnR+5dO7HQCUWOvFA1pMTyiZAa2LtIDSZhAASmwEAJ2W2hlBi7IknmEyOPMpIqDhNSEHNXh6lbIAGtA6AEpsRMRVoKMAqK+vLgFQAbei+wFAw6sCoFJue4AOVzgBaEAxABrktgvo8COgHZnnoAC0FQD19eUsF24BQAXcrDkoAD0ooJnc8mFdxQNQZ2UFqFeXjstl5ha4lwKg4QKg3i1wL3VcQOMJgHq3wLHUoXPQeFVlBWguOWhfFICGV5UXoAQBUF9fznLhFgBUym0X0NyvJAFQNunMQQEoAO2kcxUPQF0FQAXc7IAOPwLaAUB57RIJgPr66lJegGZymsmeg5YA9Ig5qFeXdoV1ruLLUEBzfIAtqSoA6t2C+YZhTF+O7mKAjneEGlsUpJnb3hORCc9K3quKVAyAmk23thSrHUIjaBFpBKU2jrWgHdCX+rW45a2VKokcNDA+E6DCOejKeVf0+LIA9NTG9lLcc9YaUZYWBce3CWipAtCQ+GQBDferd73+c//X/zwH2iXSfovC49MNaFB8OQDKaJdI0jnoXikjoMNFJDKgK2c+AdDoSgboVg4KQL0K2gF9ql/QK6cJIktApeLTAig9vjwAff3kGJtPrRH1zbI/ND5TDtr/mT4HDYovD0DLPz+6VtkfI/08MI/C375ZD/CPb2OLTkAD4ssE0BffKSJk6nJzdy78zaG8d3xbWxb/0gIoPb48APWfItQA2gyfclPg8kLA7F+TT3w2lybLOZvEz4MOBx1gig/3o07xWgD9NnTlrgKnwC1Ay3GMnP252OZR97TKA0zx4X7dCHrnPUWoyEGr4dNpjCLEZ/xjsUMS0NJrBBWIz9mBQfYRlMsurobFO2+L8gOU5k+3jp6D+kkJoN/Gk0uJOhCAMhW0A5rhifrpuU9riwLjM+Wg5RzQ0gBoSQO0P9ADUJyoJ9Qqqm+zc/PWHI39RP3iWtHyzzIQ0MUZAMH48gA09ER2dC0uHVlbxH6ifgGj6cdYzqPulf1GixbSuopnAzTwRHZkfVte2rS2KPBENhFQeg7qC6jWE/XhfhlO8Ss85adA7YCqneLD/chTPOHGDJ7Cczwdr9WwT4G6AFU7xYf7dSOo94lerxeesfBi+BxJ2BX/iewlkcZFUrwRVOuJerYc1EsJATUlnw6A+mm7A1sMd6+7T9AqZrcO2yodixFGUC9lByjlnpYkgK6zTydA+e5JWoyMthF0w82hVi9AFd+TxDSCUu4KTJCDmj6W7JSDst3VuQ2o4cemm0OtfiOo3rs62aZ4TffFb8iweB9kbRHTffFKAT38ffGeSgLo7l0d0jnaLqBb15TItR4oBw33ywTQveGzjA5oKQHoUKHhhjsAalZ9/reaPN5/9ThGRLab4ogtcolvPfOO/5IBdLQqAwH1js9VigA9XZfl+eM8wtiAWobPMqQDrfHZAd36QWwbL6B+8bkqfg76elf82+fV1YgqwJfb9YW0yIBa8XRoET0+E6CiiyQSoEzxuSo6oG8P90/3yzdaHfb7X/61+vWH0BE04DSTLft0mk5D49tdJG392HTbiGRahyegAfHlAWj1Hnu6N33i4Hzz7vH83aPpGA95pWTzwpbhcyRmV6HxaQc0IL48AG3egadlMm0oPSwBvEQG1Jp9OgJKim9+8XFygdNw1Wj5w+iyU2vJMILS+i8PQJtPGxg+a3C+Ka4ZclAqoPbs0xFQWnzF6ofDuOnaolWFIYAG9J8soOF+u1VVb8zydPUcvkgi5aD2xftQmPiCWeKLC+j0D6ZVvEv/ZQJoNT2sUpXurff66ackq3gXPHtZW0SKbzaw6QaU3n95APpWn6JYrwKbzeXr7z/EB9Rp+BxkzdFI8YUA6iUDoH43zQX0X0ESKTJSsXZX91ZbJTHnm/vq5+kqOqBeeNpbRI5v0SVCgPYVTepY17ungP7LA9A6WSkdVoFetdLlN3yWDiMMNT7DVCsE6KKOOQVi8eUC6NYqMKhWsnzxdGgRNT4yoJRZflnHItnYE73/ZHNQNkC9JAuo9/BZcrdogsWCFiFAi2BAvZQjoP73VXuM816Fv/k5T1q0J9J94xkBevj74n8UfT6oe+Fq+KQkcbby/vF1v/0A7dOz6IDS4nOytjswyA6o7BOWXQs3s7sIoKQHGwQA6jcLbAE6uMjE52Rtd2CQfYp/uve0kwD0m0/hVQW78o6v+00eQb20OYIuW7QpUnxu1lYHhoL2EVT4CcsuhYfFkUAOSn6wwYIWC6DlGi1XhQGKBzcEH2MVYe0+irdF+QHqX1eYdXxAUz/djnJuaSJri6jx5QKo1lU82xT/4+PTfX37CmetHgrD02EKJMW3lYMOqSYXoPMc1JDJysTnZG13YChoB7S+ecV5KcgNaODwWTp0ICG+JYfjnwoBpfcfA6C0q6XFpp+hqrfPj6frVIAG42lvESW+bQT1ARrQfxyAUixKL0DL0/u/PqR59E348Fk6tIgQn2u+yQ6owUUiPldrq0MUQP2tmU4zGfAkOPOO6RkC6ltdoHV0QLc+T7h9jFc/bBY2DZ8UZ4cczTO+qICWZSCglPgcre0O8oC+PbR5j8/nCVkANc7u/IBS4vMFdJ6Xuja/rWhMOuvfxXTTrEVbosXnZO3iEG0E9bJmAHQj+xQbQZ1FAHScpgmAGlw8KUp7LT4CoGW1BrxzfPxpyZSDbi6OJHJQ//iyApQSn6u11SEGoG+fH1+u1zddOVhTxbJ4H2RrESU+T0DLlIAG9F8egNaPTol6op4VT6cp0Du+xIAaWrStgP7LA9C3Lz/9+BhvBOUdPkuHEYYQnwub83PqDICWNEAD+i8PQMtT8f5X509lhwLKjadLjuYfnyegQw5aeOXQ84oMF5EmLdoRvf8yAZRs7S/24bPkyYqXbkRA/RtjThnCKdqtMMw6MqCvn36if+DVVwJ42lpEi88zB93IHh2rCwI0qP9yAJRkTTvN5DJ85nipMymglArDrGOPoHftXCX/XZ1Oz6sjOFtGGEJ8VkCXl45SjqCk+JysXRyijKD1TVdeH3ilYOSWffIDWhLi8wbUozHTqor11342Ls6fl2xFiM/V2uoQA9AYHxZxXRxJACrwYREeQIeBdzWCGlq0rYN/WIT08CnfTNF9cSSQg1IermUBtFwDlQ7QkIeHuR2z154YU3ydxrjGR2mQxLmliawtIsTnCWiREtCA/ssEULK1m2TxpL5E+25ZAeolALqQ8PBZxgF0dreX0Gkm8pUk7wrDrI8FqDie+QK69AOglqr8ra2SHz7LjAE11WFwAaDm73p0sLYpBp5uiwjf+Dxz0HIA1OPl2fdbtmhH9P7LA9CN73p0sN5XlOGztLeIEl9OgAb0Xx6Abn7X4/YxLmcrBzyD7w+xFLYdQIgvK0Ap8Tla2x2ijaBeJ3odsBiHT6/kjFLYaYQhnajfSjpXQBXJR9DDn6j3+pYIO0aT2T05oJRvwVgCuovqBFDXCcB0GZ68SAr4lg+S/FpnbYXLFO9pbcNoln0mB5R+2/EcGacR1KOanUTB0KJtBdx2HLHc9lECgFoGisXiSEEO6m5phtG0DYB6lds+yj7F059xblKsxfsga4sI8eUEKHP/CZXbPso+grLe8hEbT4cRhnLLxzz9HPZYV/EejTZldqQRNN4tOya/4DzWPoL6NWh3b/Ths+R+yW2Azl5jOqAlH6B+yhBQxndgAjwjj6BjdWoAvYwR9MTwANsUw2fp+JJ7xrcziRfl+JvzWvy0DkOLLOLoP9Fy20e5Acrw6Js0eDq+RGFXksZtXIByLpJqsT+6SBug5w+Blzq3h09D4R17/tNMjfziyw9Qz/jil9s+yjEH9ZkiDC/j9vDp1XOUwm45GtsU3/9bDaCU+OKX2z7KbQT1sl69jHvZZ3JA/eQEaD10j+uo8cKlUwUTqvlGUGflCKj3A1CXL+Nu9pke0PAH2G62bX/vTg2cgNIfYMugCIASHoA6yxRti/fUOSjDA2zHbdPqZhO7J6D7dRjLbyn+A4jD/bwADXuAbaJzSxNZc7TwB9iO2xQCGv0BxAx+fiNoyANsk+PpMMKEP8B23KYQUJkHEKvKQckPQE0/fJYuOVrwA2zHbQyANq7DhapFHcU6x5GIL3657aPsgJKtNeDJPWnFAXRuv3+sRHzxy20f5TCC0laBKobP0mWE0bWKX9sHAiqyilcEKHEVqARPhxyNdxW/Kk3IQVkBlVnFKwKUsAosnJ+n2BT2CMKr8KRFO2Jexa9K8wK69pCIj08xRlDvVWBRDZ9+05lI4ckxe1K4imcFNPLXCLH4eeagvqvAevjMB9DAVfz4Wc32XwGALq5yzj4dSQc07tcI8fj5Aepr/U2OORFACW7Tga0wFShLAqBdfjQfjIv5sQRAvZRdDur9NSbN8Cl89dJL+weEfg0NP6AlK6BSXyOkBlBfqVm8D8ptBC13Ad0+iEeHB5Q7hwmXNKC20nRA1y57B/EoO0D9bvvPD1BafEKA9iUZAZXqP1WAvtzTrHXI3oH+8a0W1zulJ0dYChuX7eUcUP8cNG3/AVCrZDpwHOfcclDHCX75QBKGRRIAZWiQpADosQGlfNejktNMLrMw9bssswE05Ls6I5bbPsoCKMXaITlbHyBWmHdMyA1QXwHQrQPECot04Hij5mJMH//0upezt54C2l45tboAUG/rCwDUsTFBgDq6AFB/64xyUF8BUJly20dJAKpKWgD1z0HdXNIAKusHQDncAKiYHwDlcGMHdLyXc37ZCYAyml8SoA5XL0sWQCd/agEUOSibBDvQbdZ2LrwF6PRYABpoDkCXBcJX8fseANTfWslppkmL2ARAZcptHyUAqH+3iBSeHMMncUCNH+QDoGzmFwWoU2n3HLTcAnQyb2jJQZ39aHJrEQANdWMCdLd+3YCGV4UcVNCNAOjww7V+ACpRa0RpyUGPBShDrQC0FQD1EQCNLi2AOlm7PM5ur0XBAqDRlRRQ+9XQudslARpeEwC1uDlY+ywASwDqVxMADXcrDP/aKZpNDhpPAFTUDYCGVpXXeVCCAKiPLgJQ/7UroSJnpc1BPQpnBWjWq3gAajrQOlFsX47edQGg3rUC0BDz8YfHQbxNiFMrctDOX86N9zTTpQEaXhNW8RY3ABpBAFTUTf71yHYV7ygAKuoGQEOrIgN6ataa7xZfwHMcQHni0wto8v4TBvTt4b7+tfwKs8MA6hJfzqv4wP7Tv4rvns6/fEj/YQB1iS9nQAP7Tz+g/TvwgyHAI5xm2osv0HpTKUbQvfj4ayVYkHPQ881WDnOME/Xb8flY6z3N5BCfQK3+YlvFz29IzB/Qlc/6hliHsd+n9qJ/pLLXrCIXn3G/7S5hdoWMoNfmHOYYgG7HF6N2+Rp44pNXSA56uno2BniUHHQrPvna5Wtgii9AMVbxr59+yvkduCem+NQCmr7/pFfxn+v0+vX3xFVgPFFHGMQnLPlVfH2e4nR10A5EfNKSBpTvGFnxtgjxxa4KgIq6qc1Bo7hxCICKugHQUB0Y0N3nGFI9hcv7C4By2cVWRycATefGURUA9TYVKB9wtQKAStQaQyoAlffNIz56VccFVEUOKu+bR3z0qg4MaKs8OhCAEooB0HA31/IXCKijAKioG1bxoQKgom5u5UM+9QtAuewSKQtACc5+NaRx46gKgIq6AdDQqpIDeuQv8vJxBaDexaIA6tU3lI7MoQMvMgcFoOMxfAKgsasCoKJuWMWHKjWgB89BsUgKVXJApQVA07lxCICKugHQ0KoAqKgbAA2tCoAmdJu6AlDvYgBU2m3qCkC9iwFQabepKwD1LgZAw92Qg4YKgIq6AdBQAVBRNwAaKgAq6gZAQ6sCoKJuADS0KgCa0G3qCkC9iwFQabepKwD1LgZApd2mrgDUuxgADXdDDhoqACrqBkBDBUBF3QBoqACoqBsADa0KgIq6AdDQqgBoQrepKwD1LgZApd2mrgDUuxgAlXabugJQ72IANNwNOWioAKioGwANFQAVdQOgoQKgom6OgF7io2+Qg7bKAdCQVgJQiVojKo8OBKCEYgBU2o3DN4/46FUB0IRuHL55xEevCoCKusm/HtkC6igAKuoGQEMFQEXdAGioAKioG04zhVYFQEXdAGhoVQA0oRuHbx7x0asCoAndOHzziI9eFQBN6Mbhm0d89KoAqKgbVvGhAqCibgA0VBKA0j87JiAAms6NQwKA9v/rUB6A5paDMtSaLgcFoGNx17kkM0ALhmoBaKs8psDMAM17BEUOGtM3j/joVWEVn9CNwzeP+OhVAdCEbhy64PgAqLQbhy44PgAq7cahC44PgEq7cfjmER+9KgCa0I3DN4/46FXhNFNCNw7fPOKjV4UT9QndOHzziI9eFQBN6Dba0uecLOLrzHdEaREAlXbj0AXHhxxU2o1DFxwfVvHSbhy64PgAqLQbhy44PgAq7cahC44PgEq7ceiC4wOg0m4cuuD4AKi0G4cuOD4AKu3GoQuOD4BKu3HoguMDoNJuHLrg+ACotBuHLjg+ACrtxqELjo8EqD6RXxrEp0I7jaWH6eMXuzCLCh0/komh9nALALqt9GwCUAC6o/RsAlAAuqP0bAJQALqj9GwCUAC6o/RsAtDELwEEWQRAIdUCoJBqAVBItQAopFoAFFItAAqpFgCFVAuAQqpFBfSlKK7XW5+K4n618fXTc1melnuard3Pxea3h6V5U2xt3h39cuvf/m2db6paXq6eO/tFoMPeNqBFmxZ7ly/S+aYoituNnfO9xlcyhsbwm78+fvU7uAnBtMfPaBQR0Kq+t4fVK3h6//Xt8+Ni4+tdFe3rj4/nD8/Lrd3P5eaX63Ju3mw9XS9x7o4+3/AC+vc/lG+fv39u7ZeB9nvbgJZtmu9dvUhtL23snO1dBxtLQ/iTNrkfvFk8BaArFJuhbDmcvX356dPzqny7tf25KtxbrbbO+6zb/Pb5n3gB/fifX1//+OW5tV+G0+8dApoDOtu7GtnbXtrYOdu7NI6nPoR2hK9aczLOlVsHNxg2h5y//13x24dqPKUYjaJO8eebdys+mxH0YfXC1690NSKUT/fLrRtT/Hp7++eLcYp/uWWe4j/+7+Ppt1+6Kf7pX27mU3y3tw9o3qb53uWxzQz4/uvGztleQ7CR1IdQEVXFf/74S8Xck2tT2hDOzSHn7x7r/2oDf6NRREAbFNe1PRXv1sMZAdBqnjNsXVo0m6tXgxvQn+//778HQN/PX9Z+7xjQ9t7lsd0As7FzttcQbCQN4Vewvav4+rnYSiuNBzchNIdU/+7+IxiNIgJaM3EyDtjrl/XVMMXvA1q98wxby1X+UG9+ocW9rfPHX//45S8DoPfzWvu9Y0Dbe5fHzibx1c7lFM+89nNVH8LpqsmkP/7sMy2P77Hm381/P1OMRtFH0PJp9QJWLZsvhRrV/bxaJO0BuvYwD8JCq/iPf/2PH956QJe19nuHtYzH3uUyyDiCbu2NpT6EqgWneuD75btH01y5dXDzHmsOGQClGI2i5qBPgqeZnlaDYn+a6XZduOQHtMoZBkDrEfrWtHc4G7Szd3HsZA1h2Dnfuw42kvoQXu+Kv727D1kkdYD+SjEahRP1kGoBUEi1ACikWgAUUi0ACqkWAIVUC4BCqgVAIdUCoJBqAVBItQAopFoAFFItAAqpFgCFVAuAQqoFQCHVAqCQaskDur4zpNb+p+Bf/0C8izqp6pvF+tsGhhuMJvvzjGqtaZziEgf0/A9fDPd3n3/YP+qU5n6HINW3Ug23+5keVEB+eIEuzeIUlzigT/cv9bvtVFz96b4cbkv582MzstZ3ZjWbXrpb/a/+8tDcjPNmolq5Ov7a2zLrxxZMHldwvinq0N4fgdD+fdZE9mR8FAKjpAFt7tn/Wt+r+NrcOdXeq9jdu9ne+1ff5N/e3F+9LftnvrykeWxBkJ6K+lE8HaA390107eMK6vv8X64PMoKOcdad+XT7RLuf2FHSgNa5ZhVGG82pv12z/rOls9vU3dz/tf7HdX9cfqof59QB+qF+bE7/uAJTRpqz6ji7nnt7kJ0WhAF9vavD6J+GMjzqoemq03VFYbupf0pA0403xeqZBvmohvJr9xSABtD+IQblkQCt4+w60/gMJEYJA9pEUQ0o3RTf37vfzOKvP37/3N3k3z8l4Gv9ZLsmO03z1IIgVe+yZlr4UOcqwxTfxFdP8af3vxwD0D7OJrK680SHUFlAu7VOsxa6+sf5IqlsYGw3DU8JaJ5YUAWc4yKpeQpP/d4qfvN70yLp+fXuEIukPs46sreHekCRTELjnaifPZupPs1keH7joBxPMxl0pEk9kSIBWueiM+aqHGbnQSgHOaW9FyLkJlzqhFQLgEKqBUAh1QKgkGoBUEi1ACikWgAUUi0ACqkWAIVUC4BCqgVAIdUCoJBqAVBItQAopFr/D1y9xEAtsBQ9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0375" y="1815596"/>
            <a:ext cx="5343525" cy="2628900"/>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7571" y="1470920"/>
            <a:ext cx="4465553" cy="5166031"/>
          </a:xfrm>
          <a:prstGeom prst="rect">
            <a:avLst/>
          </a:prstGeom>
        </p:spPr>
      </p:pic>
    </p:spTree>
    <p:extLst>
      <p:ext uri="{BB962C8B-B14F-4D97-AF65-F5344CB8AC3E}">
        <p14:creationId xmlns:p14="http://schemas.microsoft.com/office/powerpoint/2010/main" val="2338714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360" y="410278"/>
            <a:ext cx="11183112" cy="859536"/>
          </a:xfrm>
        </p:spPr>
        <p:txBody>
          <a:bodyPr/>
          <a:lstStyle/>
          <a:p>
            <a:r>
              <a:rPr lang="en-US" dirty="0" smtClean="0"/>
              <a:t>R Resources and cool stuff</a:t>
            </a:r>
            <a:endParaRPr lang="en-US" dirty="0"/>
          </a:p>
        </p:txBody>
      </p:sp>
      <p:sp>
        <p:nvSpPr>
          <p:cNvPr id="4" name="Slide Number Placeholder 3"/>
          <p:cNvSpPr>
            <a:spLocks noGrp="1"/>
          </p:cNvSpPr>
          <p:nvPr>
            <p:ph type="sldNum" sz="quarter" idx="12"/>
          </p:nvPr>
        </p:nvSpPr>
        <p:spPr/>
        <p:txBody>
          <a:bodyPr/>
          <a:lstStyle/>
          <a:p>
            <a:fld id="{C0614DA7-BF64-4D70-B1CD-9290D8F1C3EB}" type="slidenum">
              <a:rPr lang="en-US" smtClean="0"/>
              <a:t>13</a:t>
            </a:fld>
            <a:endParaRPr lang="en-US"/>
          </a:p>
        </p:txBody>
      </p:sp>
      <p:sp>
        <p:nvSpPr>
          <p:cNvPr id="3" name="Content Placeholder 2"/>
          <p:cNvSpPr>
            <a:spLocks noGrp="1"/>
          </p:cNvSpPr>
          <p:nvPr>
            <p:ph idx="1"/>
          </p:nvPr>
        </p:nvSpPr>
        <p:spPr>
          <a:xfrm>
            <a:off x="594360" y="1508760"/>
            <a:ext cx="11119104" cy="4231267"/>
          </a:xfrm>
        </p:spPr>
        <p:txBody>
          <a:bodyPr/>
          <a:lstStyle/>
          <a:p>
            <a:r>
              <a:rPr lang="en-US" dirty="0">
                <a:hlinkClick r:id="rId3"/>
              </a:rPr>
              <a:t>https://www.r-graph-gallery.com</a:t>
            </a:r>
            <a:r>
              <a:rPr lang="en-US" dirty="0" smtClean="0">
                <a:hlinkClick r:id="rId3"/>
              </a:rPr>
              <a:t>/</a:t>
            </a:r>
            <a:endParaRPr lang="en-US" dirty="0" smtClean="0"/>
          </a:p>
          <a:p>
            <a:endParaRPr lang="en-US" dirty="0" smtClean="0"/>
          </a:p>
          <a:p>
            <a:r>
              <a:rPr lang="en-US" dirty="0">
                <a:hlinkClick r:id="rId4"/>
              </a:rPr>
              <a:t>https://shiny.rstudio.com/gallery</a:t>
            </a:r>
            <a:r>
              <a:rPr lang="en-US" dirty="0" smtClean="0">
                <a:hlinkClick r:id="rId4"/>
              </a:rPr>
              <a:t>/</a:t>
            </a:r>
            <a:endParaRPr lang="en-US" dirty="0" smtClean="0"/>
          </a:p>
          <a:p>
            <a:endParaRPr lang="en-US" dirty="0"/>
          </a:p>
          <a:p>
            <a:r>
              <a:rPr lang="en-US" dirty="0">
                <a:hlinkClick r:id="rId5"/>
              </a:rPr>
              <a:t>https://www.rstudio.com/resources/cheatsheets</a:t>
            </a:r>
            <a:r>
              <a:rPr lang="en-US" dirty="0" smtClean="0">
                <a:hlinkClick r:id="rId5"/>
              </a:rPr>
              <a:t>/</a:t>
            </a:r>
            <a:endParaRPr lang="en-US" dirty="0" smtClean="0"/>
          </a:p>
          <a:p>
            <a:endParaRPr lang="en-US" dirty="0"/>
          </a:p>
          <a:p>
            <a:r>
              <a:rPr lang="en-US" dirty="0">
                <a:hlinkClick r:id="rId6"/>
              </a:rPr>
              <a:t>https://cran.r-project.org</a:t>
            </a:r>
            <a:r>
              <a:rPr lang="en-US" dirty="0" smtClean="0">
                <a:hlinkClick r:id="rId6"/>
              </a:rPr>
              <a:t>/</a:t>
            </a:r>
            <a:endParaRPr lang="en-US" dirty="0" smtClean="0"/>
          </a:p>
          <a:p>
            <a:pPr marL="0" indent="0">
              <a:buNone/>
            </a:pP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1959036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0BB94-8E7A-2747-9394-207199405C23}"/>
              </a:ext>
            </a:extLst>
          </p:cNvPr>
          <p:cNvSpPr>
            <a:spLocks noGrp="1"/>
          </p:cNvSpPr>
          <p:nvPr>
            <p:ph type="title"/>
          </p:nvPr>
        </p:nvSpPr>
        <p:spPr>
          <a:xfrm>
            <a:off x="395648" y="580109"/>
            <a:ext cx="10972800" cy="5785967"/>
          </a:xfrm>
        </p:spPr>
        <p:txBody>
          <a:bodyPr>
            <a:normAutofit/>
          </a:bodyPr>
          <a:lstStyle/>
          <a:p>
            <a:pPr algn="ctr"/>
            <a:r>
              <a:rPr lang="en-US" sz="6600" dirty="0" smtClean="0"/>
              <a:t>Time </a:t>
            </a:r>
            <a:r>
              <a:rPr lang="en-US" sz="6600" dirty="0"/>
              <a:t>to get hands on!!</a:t>
            </a:r>
          </a:p>
        </p:txBody>
      </p:sp>
      <p:sp>
        <p:nvSpPr>
          <p:cNvPr id="4" name="Slide Number Placeholder 3">
            <a:extLst>
              <a:ext uri="{FF2B5EF4-FFF2-40B4-BE49-F238E27FC236}">
                <a16:creationId xmlns:a16="http://schemas.microsoft.com/office/drawing/2014/main" id="{03D16BD1-CB06-7141-8763-BB87FFCEFCD0}"/>
              </a:ext>
            </a:extLst>
          </p:cNvPr>
          <p:cNvSpPr>
            <a:spLocks noGrp="1"/>
          </p:cNvSpPr>
          <p:nvPr>
            <p:ph type="sldNum" sz="quarter" idx="12"/>
          </p:nvPr>
        </p:nvSpPr>
        <p:spPr/>
        <p:txBody>
          <a:bodyPr/>
          <a:lstStyle/>
          <a:p>
            <a:fld id="{C0614DA7-BF64-4D70-B1CD-9290D8F1C3EB}" type="slidenum">
              <a:rPr lang="en-US" smtClean="0"/>
              <a:t>14</a:t>
            </a:fld>
            <a:endParaRPr lang="en-US"/>
          </a:p>
        </p:txBody>
      </p:sp>
    </p:spTree>
    <p:extLst>
      <p:ext uri="{BB962C8B-B14F-4D97-AF65-F5344CB8AC3E}">
        <p14:creationId xmlns:p14="http://schemas.microsoft.com/office/powerpoint/2010/main" val="3620222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64692"/>
            <a:ext cx="7729728" cy="809244"/>
          </a:xfrm>
        </p:spPr>
        <p:txBody>
          <a:bodyPr/>
          <a:lstStyle/>
          <a:p>
            <a:r>
              <a:rPr lang="en-US" dirty="0" smtClean="0"/>
              <a:t>practice</a:t>
            </a:r>
            <a:endParaRPr lang="en-US" dirty="0"/>
          </a:p>
        </p:txBody>
      </p:sp>
      <p:sp>
        <p:nvSpPr>
          <p:cNvPr id="3" name="Content Placeholder 2"/>
          <p:cNvSpPr>
            <a:spLocks noGrp="1"/>
          </p:cNvSpPr>
          <p:nvPr>
            <p:ph idx="1"/>
          </p:nvPr>
        </p:nvSpPr>
        <p:spPr>
          <a:xfrm>
            <a:off x="795528" y="1929384"/>
            <a:ext cx="10689336" cy="4654296"/>
          </a:xfrm>
        </p:spPr>
        <p:txBody>
          <a:bodyPr>
            <a:normAutofit/>
          </a:bodyPr>
          <a:lstStyle/>
          <a:p>
            <a:r>
              <a:rPr lang="en-US" sz="2000" dirty="0" smtClean="0"/>
              <a:t>Opening R Studio</a:t>
            </a:r>
          </a:p>
          <a:p>
            <a:r>
              <a:rPr lang="en-US" sz="2000" dirty="0" smtClean="0"/>
              <a:t>Open a script</a:t>
            </a:r>
          </a:p>
          <a:p>
            <a:pPr lvl="1"/>
            <a:r>
              <a:rPr lang="en-US" sz="2000" dirty="0" smtClean="0"/>
              <a:t>Console vs Script</a:t>
            </a:r>
          </a:p>
          <a:p>
            <a:r>
              <a:rPr lang="en-US" sz="2000" dirty="0"/>
              <a:t>Get to know the </a:t>
            </a:r>
            <a:r>
              <a:rPr lang="en-US" sz="2000" dirty="0" smtClean="0"/>
              <a:t>layout</a:t>
            </a:r>
          </a:p>
          <a:p>
            <a:r>
              <a:rPr lang="en-US" sz="2000" dirty="0" smtClean="0"/>
              <a:t>Changing layout</a:t>
            </a:r>
          </a:p>
          <a:p>
            <a:pPr lvl="1"/>
            <a:r>
              <a:rPr lang="en-US" sz="2000" dirty="0" err="1" smtClean="0"/>
              <a:t>Tools</a:t>
            </a:r>
            <a:r>
              <a:rPr lang="en-US" sz="2000" dirty="0" err="1" smtClean="0">
                <a:sym typeface="Wingdings" panose="05000000000000000000" pitchFamily="2" charset="2"/>
              </a:rPr>
              <a:t>Global</a:t>
            </a:r>
            <a:r>
              <a:rPr lang="en-US" sz="2000" dirty="0" smtClean="0">
                <a:sym typeface="Wingdings" panose="05000000000000000000" pitchFamily="2" charset="2"/>
              </a:rPr>
              <a:t> </a:t>
            </a:r>
            <a:r>
              <a:rPr lang="en-US" sz="2000" dirty="0" err="1" smtClean="0">
                <a:sym typeface="Wingdings" panose="05000000000000000000" pitchFamily="2" charset="2"/>
              </a:rPr>
              <a:t>OptionsPane</a:t>
            </a:r>
            <a:r>
              <a:rPr lang="en-US" sz="2000" dirty="0" smtClean="0">
                <a:sym typeface="Wingdings" panose="05000000000000000000" pitchFamily="2" charset="2"/>
              </a:rPr>
              <a:t> Layout</a:t>
            </a:r>
            <a:endParaRPr lang="en-US" sz="2000" dirty="0" smtClean="0"/>
          </a:p>
          <a:p>
            <a:r>
              <a:rPr lang="en-US" sz="2000" dirty="0" smtClean="0"/>
              <a:t>Changing Font/Theme</a:t>
            </a:r>
          </a:p>
          <a:p>
            <a:pPr lvl="1"/>
            <a:r>
              <a:rPr lang="en-US" sz="2000" dirty="0" err="1" smtClean="0"/>
              <a:t>Tools</a:t>
            </a:r>
            <a:r>
              <a:rPr lang="en-US" sz="2000" dirty="0" err="1" smtClean="0">
                <a:sym typeface="Wingdings" panose="05000000000000000000" pitchFamily="2" charset="2"/>
              </a:rPr>
              <a:t>Global</a:t>
            </a:r>
            <a:r>
              <a:rPr lang="en-US" sz="2000" dirty="0" smtClean="0">
                <a:sym typeface="Wingdings" panose="05000000000000000000" pitchFamily="2" charset="2"/>
              </a:rPr>
              <a:t> </a:t>
            </a:r>
            <a:r>
              <a:rPr lang="en-US" sz="2000" dirty="0" err="1" smtClean="0">
                <a:sym typeface="Wingdings" panose="05000000000000000000" pitchFamily="2" charset="2"/>
              </a:rPr>
              <a:t>OptionsAppearance</a:t>
            </a:r>
            <a:endParaRPr lang="en-US" sz="2000" dirty="0"/>
          </a:p>
        </p:txBody>
      </p:sp>
      <p:sp>
        <p:nvSpPr>
          <p:cNvPr id="4" name="Slide Number Placeholder 3"/>
          <p:cNvSpPr>
            <a:spLocks noGrp="1"/>
          </p:cNvSpPr>
          <p:nvPr>
            <p:ph type="sldNum" sz="quarter" idx="12"/>
          </p:nvPr>
        </p:nvSpPr>
        <p:spPr/>
        <p:txBody>
          <a:bodyPr/>
          <a:lstStyle/>
          <a:p>
            <a:fld id="{C0614DA7-BF64-4D70-B1CD-9290D8F1C3EB}" type="slidenum">
              <a:rPr lang="en-US" smtClean="0"/>
              <a:t>15</a:t>
            </a:fld>
            <a:endParaRPr lang="en-US"/>
          </a:p>
        </p:txBody>
      </p:sp>
      <p:pic>
        <p:nvPicPr>
          <p:cNvPr id="6" name="Picture 5"/>
          <p:cNvPicPr>
            <a:picLocks noChangeAspect="1"/>
          </p:cNvPicPr>
          <p:nvPr/>
        </p:nvPicPr>
        <p:blipFill>
          <a:blip r:embed="rId2"/>
          <a:stretch>
            <a:fillRect/>
          </a:stretch>
        </p:blipFill>
        <p:spPr>
          <a:xfrm>
            <a:off x="5728010" y="1911299"/>
            <a:ext cx="4544587" cy="4489501"/>
          </a:xfrm>
          <a:prstGeom prst="rect">
            <a:avLst/>
          </a:prstGeom>
        </p:spPr>
      </p:pic>
    </p:spTree>
    <p:extLst>
      <p:ext uri="{BB962C8B-B14F-4D97-AF65-F5344CB8AC3E}">
        <p14:creationId xmlns:p14="http://schemas.microsoft.com/office/powerpoint/2010/main" val="4248427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64692"/>
            <a:ext cx="7729728" cy="809244"/>
          </a:xfrm>
        </p:spPr>
        <p:txBody>
          <a:bodyPr/>
          <a:lstStyle/>
          <a:p>
            <a:r>
              <a:rPr lang="en-US" dirty="0" smtClean="0"/>
              <a:t>practice</a:t>
            </a:r>
            <a:endParaRPr lang="en-US" dirty="0"/>
          </a:p>
        </p:txBody>
      </p:sp>
      <p:sp>
        <p:nvSpPr>
          <p:cNvPr id="3" name="Content Placeholder 2"/>
          <p:cNvSpPr>
            <a:spLocks noGrp="1"/>
          </p:cNvSpPr>
          <p:nvPr>
            <p:ph idx="1"/>
          </p:nvPr>
        </p:nvSpPr>
        <p:spPr>
          <a:xfrm>
            <a:off x="795528" y="1929384"/>
            <a:ext cx="10689336" cy="4654296"/>
          </a:xfrm>
        </p:spPr>
        <p:txBody>
          <a:bodyPr>
            <a:normAutofit/>
          </a:bodyPr>
          <a:lstStyle/>
          <a:p>
            <a:r>
              <a:rPr lang="en-US" sz="2000" dirty="0"/>
              <a:t>Type a command in the </a:t>
            </a:r>
            <a:r>
              <a:rPr lang="en-US" sz="2000" dirty="0" smtClean="0"/>
              <a:t>console (2+2) and hit enter</a:t>
            </a:r>
            <a:endParaRPr lang="en-US" sz="2000" dirty="0"/>
          </a:p>
          <a:p>
            <a:r>
              <a:rPr lang="en-US" sz="2000" dirty="0"/>
              <a:t>Type a command in the script (2+2) </a:t>
            </a:r>
            <a:r>
              <a:rPr lang="en-US" sz="2000" dirty="0" smtClean="0"/>
              <a:t>and run </a:t>
            </a:r>
          </a:p>
          <a:p>
            <a:r>
              <a:rPr lang="en-US" sz="2000" dirty="0"/>
              <a:t>Save into a </a:t>
            </a:r>
            <a:r>
              <a:rPr lang="en-US" sz="2000" dirty="0" smtClean="0"/>
              <a:t>variable in case I want to use that later</a:t>
            </a:r>
          </a:p>
          <a:p>
            <a:r>
              <a:rPr lang="en-US" sz="2000" dirty="0" smtClean="0"/>
              <a:t>Adding comments (#)</a:t>
            </a:r>
          </a:p>
          <a:p>
            <a:r>
              <a:rPr lang="en-US" sz="2000" dirty="0" smtClean="0"/>
              <a:t>You can also do Boolean Logic</a:t>
            </a:r>
          </a:p>
          <a:p>
            <a:r>
              <a:rPr lang="en-US" sz="2000" dirty="0"/>
              <a:t>M</a:t>
            </a:r>
            <a:r>
              <a:rPr lang="en-US" sz="2000" dirty="0" smtClean="0"/>
              <a:t>ake </a:t>
            </a:r>
            <a:r>
              <a:rPr lang="en-US" sz="2000" dirty="0"/>
              <a:t>a small </a:t>
            </a:r>
            <a:r>
              <a:rPr lang="en-US" sz="2000" dirty="0" smtClean="0"/>
              <a:t>data frame</a:t>
            </a:r>
          </a:p>
          <a:p>
            <a:pPr lvl="1"/>
            <a:r>
              <a:rPr lang="en-US" sz="1800" dirty="0" smtClean="0"/>
              <a:t>c() means to combine values into a vector or list</a:t>
            </a:r>
          </a:p>
          <a:p>
            <a:pPr lvl="1"/>
            <a:r>
              <a:rPr lang="en-US" sz="1800" dirty="0" smtClean="0"/>
              <a:t>can use : to provide a sequence of values</a:t>
            </a:r>
            <a:endParaRPr lang="en-US" sz="1800" dirty="0"/>
          </a:p>
          <a:p>
            <a:r>
              <a:rPr lang="en-US" sz="2000" dirty="0"/>
              <a:t>Save the </a:t>
            </a:r>
            <a:r>
              <a:rPr lang="en-US" sz="2000" dirty="0" smtClean="0"/>
              <a:t>script</a:t>
            </a:r>
          </a:p>
          <a:p>
            <a:r>
              <a:rPr lang="en-US" sz="2000" dirty="0" smtClean="0"/>
              <a:t>Sweep Environment clean</a:t>
            </a:r>
            <a:endParaRPr lang="en-US" sz="2000" dirty="0"/>
          </a:p>
        </p:txBody>
      </p:sp>
      <p:sp>
        <p:nvSpPr>
          <p:cNvPr id="4" name="Slide Number Placeholder 3"/>
          <p:cNvSpPr>
            <a:spLocks noGrp="1"/>
          </p:cNvSpPr>
          <p:nvPr>
            <p:ph type="sldNum" sz="quarter" idx="12"/>
          </p:nvPr>
        </p:nvSpPr>
        <p:spPr/>
        <p:txBody>
          <a:bodyPr/>
          <a:lstStyle/>
          <a:p>
            <a:fld id="{C0614DA7-BF64-4D70-B1CD-9290D8F1C3EB}" type="slidenum">
              <a:rPr lang="en-US" smtClean="0"/>
              <a:t>16</a:t>
            </a:fld>
            <a:endParaRPr lang="en-US"/>
          </a:p>
        </p:txBody>
      </p:sp>
    </p:spTree>
    <p:extLst>
      <p:ext uri="{BB962C8B-B14F-4D97-AF65-F5344CB8AC3E}">
        <p14:creationId xmlns:p14="http://schemas.microsoft.com/office/powerpoint/2010/main" val="1838592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64692"/>
            <a:ext cx="7729728" cy="809244"/>
          </a:xfrm>
        </p:spPr>
        <p:txBody>
          <a:bodyPr/>
          <a:lstStyle/>
          <a:p>
            <a:r>
              <a:rPr lang="en-US" dirty="0" smtClean="0"/>
              <a:t>practice</a:t>
            </a:r>
            <a:endParaRPr lang="en-US" dirty="0"/>
          </a:p>
        </p:txBody>
      </p:sp>
      <p:sp>
        <p:nvSpPr>
          <p:cNvPr id="3" name="Content Placeholder 2"/>
          <p:cNvSpPr>
            <a:spLocks noGrp="1"/>
          </p:cNvSpPr>
          <p:nvPr>
            <p:ph idx="1"/>
          </p:nvPr>
        </p:nvSpPr>
        <p:spPr>
          <a:xfrm>
            <a:off x="795528" y="1929384"/>
            <a:ext cx="10689336" cy="4654296"/>
          </a:xfrm>
        </p:spPr>
        <p:txBody>
          <a:bodyPr>
            <a:normAutofit/>
          </a:bodyPr>
          <a:lstStyle/>
          <a:p>
            <a:r>
              <a:rPr lang="en-US" sz="2000" dirty="0"/>
              <a:t>Changing directory </a:t>
            </a:r>
          </a:p>
          <a:p>
            <a:pPr lvl="1"/>
            <a:r>
              <a:rPr lang="en-US" sz="2000" dirty="0" smtClean="0"/>
              <a:t>Make sure your IMDB file is saved on your desktop in a folder called “CGSum19_IntroR”</a:t>
            </a:r>
          </a:p>
          <a:p>
            <a:pPr lvl="1"/>
            <a:r>
              <a:rPr lang="en-US" sz="2000" dirty="0" err="1" smtClean="0"/>
              <a:t>Session</a:t>
            </a:r>
            <a:r>
              <a:rPr lang="en-US" sz="2000" dirty="0" err="1">
                <a:sym typeface="Wingdings" panose="05000000000000000000" pitchFamily="2" charset="2"/>
              </a:rPr>
              <a:t>Set</a:t>
            </a:r>
            <a:r>
              <a:rPr lang="en-US" sz="2000" dirty="0">
                <a:sym typeface="Wingdings" panose="05000000000000000000" pitchFamily="2" charset="2"/>
              </a:rPr>
              <a:t> Working </a:t>
            </a:r>
            <a:r>
              <a:rPr lang="en-US" sz="2000" dirty="0" err="1">
                <a:sym typeface="Wingdings" panose="05000000000000000000" pitchFamily="2" charset="2"/>
              </a:rPr>
              <a:t>DirectoryChoose</a:t>
            </a:r>
            <a:r>
              <a:rPr lang="en-US" sz="2000" dirty="0">
                <a:sym typeface="Wingdings" panose="05000000000000000000" pitchFamily="2" charset="2"/>
              </a:rPr>
              <a:t> </a:t>
            </a:r>
            <a:r>
              <a:rPr lang="en-US" sz="2000" dirty="0" smtClean="0">
                <a:sym typeface="Wingdings" panose="05000000000000000000" pitchFamily="2" charset="2"/>
              </a:rPr>
              <a:t>Directory</a:t>
            </a:r>
            <a:endParaRPr lang="en-US" sz="2000" dirty="0" smtClean="0"/>
          </a:p>
          <a:p>
            <a:r>
              <a:rPr lang="en-US" sz="2000" dirty="0" smtClean="0"/>
              <a:t>Installing packages</a:t>
            </a:r>
          </a:p>
          <a:p>
            <a:pPr lvl="1"/>
            <a:r>
              <a:rPr lang="en-US" sz="2000" dirty="0" smtClean="0"/>
              <a:t>Check “Packages” to see what packages you already have installed</a:t>
            </a:r>
          </a:p>
          <a:p>
            <a:pPr lvl="1"/>
            <a:r>
              <a:rPr lang="en-US" sz="2000" dirty="0" smtClean="0"/>
              <a:t>Always need to “library” a package each time you restart </a:t>
            </a:r>
            <a:r>
              <a:rPr lang="en-US" sz="2000" dirty="0" err="1" smtClean="0"/>
              <a:t>RStudio</a:t>
            </a:r>
            <a:endParaRPr lang="en-US" sz="2000" dirty="0"/>
          </a:p>
          <a:p>
            <a:r>
              <a:rPr lang="en-US" sz="2000" dirty="0"/>
              <a:t>Get </a:t>
            </a:r>
            <a:r>
              <a:rPr lang="en-US" sz="2000" dirty="0" smtClean="0"/>
              <a:t>help (type ?</a:t>
            </a:r>
            <a:r>
              <a:rPr lang="en-US" sz="2000" dirty="0" err="1" smtClean="0"/>
              <a:t>readxl</a:t>
            </a:r>
            <a:r>
              <a:rPr lang="en-US" sz="2000" dirty="0" smtClean="0"/>
              <a:t> or ?</a:t>
            </a:r>
            <a:r>
              <a:rPr lang="en-US" sz="2000" dirty="0" err="1" smtClean="0"/>
              <a:t>read_excel</a:t>
            </a:r>
            <a:r>
              <a:rPr lang="en-US" sz="2000" dirty="0" smtClean="0"/>
              <a:t> in console)</a:t>
            </a:r>
            <a:endParaRPr lang="en-US" sz="2000" dirty="0"/>
          </a:p>
          <a:p>
            <a:r>
              <a:rPr lang="en-US" sz="2000" dirty="0"/>
              <a:t>Open a file </a:t>
            </a:r>
            <a:endParaRPr lang="en-US" sz="2000" dirty="0" smtClean="0"/>
          </a:p>
          <a:p>
            <a:r>
              <a:rPr lang="en-US" sz="2000" dirty="0" smtClean="0"/>
              <a:t>Look </a:t>
            </a:r>
            <a:r>
              <a:rPr lang="en-US" sz="2000" dirty="0"/>
              <a:t>at the file (get </a:t>
            </a:r>
            <a:r>
              <a:rPr lang="en-US" sz="2000" dirty="0" smtClean="0"/>
              <a:t>dimensions, </a:t>
            </a:r>
            <a:r>
              <a:rPr lang="en-US" sz="2000" dirty="0"/>
              <a:t>structure, etc.)</a:t>
            </a:r>
          </a:p>
          <a:p>
            <a:r>
              <a:rPr lang="en-US" sz="2000" dirty="0"/>
              <a:t>Case </a:t>
            </a:r>
            <a:r>
              <a:rPr lang="en-US" sz="2000" dirty="0" smtClean="0"/>
              <a:t>sensitive</a:t>
            </a:r>
            <a:endParaRPr lang="en-US" sz="2000" dirty="0"/>
          </a:p>
        </p:txBody>
      </p:sp>
      <p:sp>
        <p:nvSpPr>
          <p:cNvPr id="4" name="Slide Number Placeholder 3"/>
          <p:cNvSpPr>
            <a:spLocks noGrp="1"/>
          </p:cNvSpPr>
          <p:nvPr>
            <p:ph type="sldNum" sz="quarter" idx="12"/>
          </p:nvPr>
        </p:nvSpPr>
        <p:spPr/>
        <p:txBody>
          <a:bodyPr/>
          <a:lstStyle/>
          <a:p>
            <a:fld id="{C0614DA7-BF64-4D70-B1CD-9290D8F1C3EB}" type="slidenum">
              <a:rPr lang="en-US" smtClean="0"/>
              <a:t>17</a:t>
            </a:fld>
            <a:endParaRPr lang="en-US"/>
          </a:p>
        </p:txBody>
      </p:sp>
    </p:spTree>
    <p:extLst>
      <p:ext uri="{BB962C8B-B14F-4D97-AF65-F5344CB8AC3E}">
        <p14:creationId xmlns:p14="http://schemas.microsoft.com/office/powerpoint/2010/main" val="1214937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64692"/>
            <a:ext cx="7729728" cy="596479"/>
          </a:xfrm>
        </p:spPr>
        <p:txBody>
          <a:bodyPr>
            <a:normAutofit fontScale="90000"/>
          </a:bodyPr>
          <a:lstStyle/>
          <a:p>
            <a:r>
              <a:rPr lang="en-US" dirty="0" smtClean="0"/>
              <a:t>Get to know our data</a:t>
            </a:r>
            <a:endParaRPr lang="en-US" dirty="0"/>
          </a:p>
        </p:txBody>
      </p:sp>
      <p:sp>
        <p:nvSpPr>
          <p:cNvPr id="3" name="Content Placeholder 2"/>
          <p:cNvSpPr>
            <a:spLocks noGrp="1"/>
          </p:cNvSpPr>
          <p:nvPr>
            <p:ph idx="1"/>
          </p:nvPr>
        </p:nvSpPr>
        <p:spPr>
          <a:xfrm>
            <a:off x="795528" y="1694985"/>
            <a:ext cx="10689336" cy="5073805"/>
          </a:xfrm>
        </p:spPr>
        <p:txBody>
          <a:bodyPr>
            <a:normAutofit/>
          </a:bodyPr>
          <a:lstStyle/>
          <a:p>
            <a:r>
              <a:rPr lang="en-US" dirty="0" smtClean="0"/>
              <a:t>Movie Metadata scraped from IMDB</a:t>
            </a:r>
          </a:p>
          <a:p>
            <a:r>
              <a:rPr lang="en-US" dirty="0" smtClean="0"/>
              <a:t>From </a:t>
            </a:r>
            <a:r>
              <a:rPr lang="en-US" dirty="0" err="1" smtClean="0"/>
              <a:t>Data.World</a:t>
            </a:r>
            <a:r>
              <a:rPr lang="en-US" dirty="0"/>
              <a:t> (</a:t>
            </a:r>
            <a:r>
              <a:rPr lang="en-US" dirty="0">
                <a:hlinkClick r:id="rId2"/>
              </a:rPr>
              <a:t>https://</a:t>
            </a:r>
            <a:r>
              <a:rPr lang="en-US" dirty="0" smtClean="0">
                <a:hlinkClick r:id="rId2"/>
              </a:rPr>
              <a:t>data.world/data-society/imdb-5000-movie-dataset</a:t>
            </a:r>
            <a:r>
              <a:rPr lang="en-US" dirty="0" smtClean="0"/>
              <a:t>)</a:t>
            </a:r>
          </a:p>
          <a:p>
            <a:r>
              <a:rPr lang="en-US" dirty="0" smtClean="0"/>
              <a:t>5000+ movies from 1916 to 2016 (100 years of movies)</a:t>
            </a:r>
          </a:p>
          <a:p>
            <a:r>
              <a:rPr lang="en-US" dirty="0" smtClean="0"/>
              <a:t>Information such as:</a:t>
            </a:r>
          </a:p>
          <a:p>
            <a:pPr lvl="1"/>
            <a:r>
              <a:rPr lang="en-US" dirty="0" smtClean="0"/>
              <a:t>Name of movie</a:t>
            </a:r>
          </a:p>
          <a:p>
            <a:pPr lvl="1"/>
            <a:r>
              <a:rPr lang="en-US" dirty="0" smtClean="0"/>
              <a:t>Year</a:t>
            </a:r>
          </a:p>
          <a:p>
            <a:pPr lvl="1"/>
            <a:r>
              <a:rPr lang="en-US" dirty="0" smtClean="0"/>
              <a:t>Director</a:t>
            </a:r>
          </a:p>
          <a:p>
            <a:pPr lvl="1"/>
            <a:r>
              <a:rPr lang="en-US" dirty="0" smtClean="0"/>
              <a:t>Lead Actor</a:t>
            </a:r>
          </a:p>
          <a:p>
            <a:pPr lvl="1"/>
            <a:r>
              <a:rPr lang="en-US" dirty="0" smtClean="0"/>
              <a:t>Genre</a:t>
            </a:r>
          </a:p>
          <a:p>
            <a:pPr lvl="1"/>
            <a:r>
              <a:rPr lang="en-US" dirty="0" smtClean="0"/>
              <a:t>Gross revenue</a:t>
            </a:r>
          </a:p>
          <a:p>
            <a:pPr lvl="1"/>
            <a:r>
              <a:rPr lang="en-US" dirty="0" smtClean="0"/>
              <a:t>Color or not color film</a:t>
            </a:r>
          </a:p>
          <a:p>
            <a:pPr lvl="1"/>
            <a:r>
              <a:rPr lang="en-US" dirty="0" smtClean="0"/>
              <a:t>IMDB scores and number of votes</a:t>
            </a:r>
          </a:p>
          <a:p>
            <a:pPr lvl="1"/>
            <a:r>
              <a:rPr lang="en-US" dirty="0" smtClean="0"/>
              <a:t>Content Rating</a:t>
            </a:r>
          </a:p>
        </p:txBody>
      </p:sp>
      <p:sp>
        <p:nvSpPr>
          <p:cNvPr id="4" name="Slide Number Placeholder 3"/>
          <p:cNvSpPr>
            <a:spLocks noGrp="1"/>
          </p:cNvSpPr>
          <p:nvPr>
            <p:ph type="sldNum" sz="quarter" idx="12"/>
          </p:nvPr>
        </p:nvSpPr>
        <p:spPr/>
        <p:txBody>
          <a:bodyPr/>
          <a:lstStyle/>
          <a:p>
            <a:fld id="{C0614DA7-BF64-4D70-B1CD-9290D8F1C3EB}" type="slidenum">
              <a:rPr lang="en-US" smtClean="0"/>
              <a:t>18</a:t>
            </a:fld>
            <a:endParaRPr lang="en-US"/>
          </a:p>
        </p:txBody>
      </p:sp>
    </p:spTree>
    <p:extLst>
      <p:ext uri="{BB962C8B-B14F-4D97-AF65-F5344CB8AC3E}">
        <p14:creationId xmlns:p14="http://schemas.microsoft.com/office/powerpoint/2010/main" val="7019401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64692"/>
            <a:ext cx="7729728" cy="809244"/>
          </a:xfrm>
        </p:spPr>
        <p:txBody>
          <a:bodyPr/>
          <a:lstStyle/>
          <a:p>
            <a:r>
              <a:rPr lang="en-US" dirty="0" smtClean="0"/>
              <a:t>Answer a few questions</a:t>
            </a:r>
            <a:endParaRPr lang="en-US" dirty="0"/>
          </a:p>
        </p:txBody>
      </p:sp>
      <p:sp>
        <p:nvSpPr>
          <p:cNvPr id="3" name="Content Placeholder 2"/>
          <p:cNvSpPr>
            <a:spLocks noGrp="1"/>
          </p:cNvSpPr>
          <p:nvPr>
            <p:ph idx="1"/>
          </p:nvPr>
        </p:nvSpPr>
        <p:spPr>
          <a:xfrm>
            <a:off x="795528" y="1929384"/>
            <a:ext cx="10689336" cy="4654296"/>
          </a:xfrm>
        </p:spPr>
        <p:txBody>
          <a:bodyPr>
            <a:normAutofit/>
          </a:bodyPr>
          <a:lstStyle/>
          <a:p>
            <a:r>
              <a:rPr lang="en-US" sz="2000" dirty="0" smtClean="0"/>
              <a:t>What is the highest gross revenue for a movie in our dataset?</a:t>
            </a:r>
          </a:p>
          <a:p>
            <a:pPr lvl="1"/>
            <a:r>
              <a:rPr lang="en-US" sz="2000" dirty="0" smtClean="0"/>
              <a:t>What movie had the highest gross?</a:t>
            </a:r>
          </a:p>
          <a:p>
            <a:r>
              <a:rPr lang="en-US" sz="2000" i="1" dirty="0" smtClean="0"/>
              <a:t>Dealing with duplicates</a:t>
            </a:r>
          </a:p>
          <a:p>
            <a:r>
              <a:rPr lang="en-US" sz="2000" dirty="0" smtClean="0"/>
              <a:t>Is there a relationship between budget and </a:t>
            </a:r>
            <a:r>
              <a:rPr lang="en-US" sz="2000" dirty="0" err="1" smtClean="0"/>
              <a:t>imdb_score</a:t>
            </a:r>
            <a:r>
              <a:rPr lang="en-US" sz="2000" dirty="0" smtClean="0"/>
              <a:t>?</a:t>
            </a:r>
          </a:p>
          <a:p>
            <a:r>
              <a:rPr lang="en-US" sz="2000" dirty="0" smtClean="0"/>
              <a:t>What country had the highest average gross revenue for movies in 2016?</a:t>
            </a:r>
          </a:p>
          <a:p>
            <a:pPr lvl="1"/>
            <a:r>
              <a:rPr lang="en-US" sz="2000" dirty="0" err="1" smtClean="0"/>
              <a:t>aes</a:t>
            </a:r>
            <a:r>
              <a:rPr lang="en-US" sz="2000" dirty="0" smtClean="0"/>
              <a:t>(</a:t>
            </a:r>
            <a:r>
              <a:rPr lang="en-US" sz="2000" dirty="0" err="1" smtClean="0"/>
              <a:t>Aesthestic</a:t>
            </a:r>
            <a:r>
              <a:rPr lang="en-US" sz="2000" dirty="0" smtClean="0"/>
              <a:t> mappings—how variables in the data are mapped to visual properties of </a:t>
            </a:r>
            <a:r>
              <a:rPr lang="en-US" sz="2000" dirty="0" err="1" smtClean="0"/>
              <a:t>geoms</a:t>
            </a:r>
            <a:r>
              <a:rPr lang="en-US" sz="2000" dirty="0" smtClean="0"/>
              <a:t>)</a:t>
            </a:r>
          </a:p>
          <a:p>
            <a:pPr marL="228600" lvl="1" indent="0">
              <a:buNone/>
            </a:pPr>
            <a:endParaRPr lang="en-US" sz="1800" dirty="0"/>
          </a:p>
        </p:txBody>
      </p:sp>
      <p:sp>
        <p:nvSpPr>
          <p:cNvPr id="4" name="Slide Number Placeholder 3"/>
          <p:cNvSpPr>
            <a:spLocks noGrp="1"/>
          </p:cNvSpPr>
          <p:nvPr>
            <p:ph type="sldNum" sz="quarter" idx="12"/>
          </p:nvPr>
        </p:nvSpPr>
        <p:spPr/>
        <p:txBody>
          <a:bodyPr/>
          <a:lstStyle/>
          <a:p>
            <a:fld id="{C0614DA7-BF64-4D70-B1CD-9290D8F1C3EB}" type="slidenum">
              <a:rPr lang="en-US" smtClean="0"/>
              <a:t>19</a:t>
            </a:fld>
            <a:endParaRPr lang="en-US"/>
          </a:p>
        </p:txBody>
      </p:sp>
    </p:spTree>
    <p:extLst>
      <p:ext uri="{BB962C8B-B14F-4D97-AF65-F5344CB8AC3E}">
        <p14:creationId xmlns:p14="http://schemas.microsoft.com/office/powerpoint/2010/main" val="4269342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415459"/>
          </a:xfrm>
        </p:spPr>
        <p:txBody>
          <a:bodyPr>
            <a:normAutofit fontScale="90000"/>
          </a:bodyPr>
          <a:lstStyle/>
          <a:p>
            <a:r>
              <a:rPr lang="en-US" sz="2400" dirty="0"/>
              <a:t>Schedule</a:t>
            </a:r>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970384"/>
            <a:ext cx="10515600" cy="4590157"/>
          </a:xfrm>
        </p:spPr>
        <p:txBody>
          <a:bodyPr>
            <a:normAutofit/>
          </a:bodyPr>
          <a:lstStyle/>
          <a:p>
            <a:r>
              <a:rPr lang="en-US" sz="2000" dirty="0"/>
              <a:t>Introduction to R</a:t>
            </a:r>
          </a:p>
          <a:p>
            <a:pPr lvl="1"/>
            <a:r>
              <a:rPr lang="en-US" sz="1867" dirty="0"/>
              <a:t>Review Prep Work</a:t>
            </a:r>
          </a:p>
          <a:p>
            <a:pPr lvl="1"/>
            <a:r>
              <a:rPr lang="en-US" sz="1867" dirty="0"/>
              <a:t>R</a:t>
            </a:r>
          </a:p>
          <a:p>
            <a:pPr lvl="1"/>
            <a:r>
              <a:rPr lang="en-US" sz="1867" dirty="0" err="1" smtClean="0"/>
              <a:t>RStudio</a:t>
            </a:r>
            <a:endParaRPr lang="en-US" sz="1867" dirty="0"/>
          </a:p>
          <a:p>
            <a:pPr lvl="1"/>
            <a:r>
              <a:rPr lang="en-US" sz="1867" dirty="0" smtClean="0"/>
              <a:t>What </a:t>
            </a:r>
            <a:r>
              <a:rPr lang="en-US" sz="1867" dirty="0" smtClean="0"/>
              <a:t>can R do?</a:t>
            </a:r>
            <a:endParaRPr lang="en-US" sz="1867" dirty="0"/>
          </a:p>
          <a:p>
            <a:pPr marL="230710" lvl="1" indent="0">
              <a:buNone/>
            </a:pPr>
            <a:endParaRPr lang="en-US" sz="1867" dirty="0"/>
          </a:p>
          <a:p>
            <a:r>
              <a:rPr lang="en-US" sz="2000" dirty="0"/>
              <a:t>Hands On</a:t>
            </a:r>
          </a:p>
          <a:p>
            <a:pPr lvl="1"/>
            <a:r>
              <a:rPr lang="en-US" sz="1867" dirty="0" smtClean="0"/>
              <a:t>Opening </a:t>
            </a:r>
            <a:r>
              <a:rPr lang="en-US" sz="1867" dirty="0" err="1" smtClean="0"/>
              <a:t>RStudio</a:t>
            </a:r>
            <a:endParaRPr lang="en-US" sz="1867" dirty="0"/>
          </a:p>
          <a:p>
            <a:pPr lvl="1"/>
            <a:r>
              <a:rPr lang="en-US" sz="1867" dirty="0" smtClean="0"/>
              <a:t>Exploratory </a:t>
            </a:r>
            <a:r>
              <a:rPr lang="en-US" sz="1867" dirty="0"/>
              <a:t>Data Analysis</a:t>
            </a:r>
          </a:p>
        </p:txBody>
      </p:sp>
      <p:pic>
        <p:nvPicPr>
          <p:cNvPr id="4" name="Picture 3">
            <a:extLst>
              <a:ext uri="{FF2B5EF4-FFF2-40B4-BE49-F238E27FC236}">
                <a16:creationId xmlns:a16="http://schemas.microsoft.com/office/drawing/2014/main" id="{F85F8807-0756-BC44-BBA8-218B5CF9456C}"/>
              </a:ext>
            </a:extLst>
          </p:cNvPr>
          <p:cNvPicPr>
            <a:picLocks noChangeAspect="1"/>
          </p:cNvPicPr>
          <p:nvPr/>
        </p:nvPicPr>
        <p:blipFill>
          <a:blip r:embed="rId3"/>
          <a:stretch>
            <a:fillRect/>
          </a:stretch>
        </p:blipFill>
        <p:spPr>
          <a:xfrm>
            <a:off x="5406020" y="1845139"/>
            <a:ext cx="2973890" cy="2300246"/>
          </a:xfrm>
          <a:prstGeom prst="rect">
            <a:avLst/>
          </a:prstGeom>
        </p:spPr>
      </p:pic>
      <p:pic>
        <p:nvPicPr>
          <p:cNvPr id="5" name="Picture 4">
            <a:extLst>
              <a:ext uri="{FF2B5EF4-FFF2-40B4-BE49-F238E27FC236}">
                <a16:creationId xmlns:a16="http://schemas.microsoft.com/office/drawing/2014/main" id="{A9958601-69BE-7548-B19C-82C2C7C71831}"/>
              </a:ext>
            </a:extLst>
          </p:cNvPr>
          <p:cNvPicPr>
            <a:picLocks noChangeAspect="1"/>
          </p:cNvPicPr>
          <p:nvPr/>
        </p:nvPicPr>
        <p:blipFill>
          <a:blip r:embed="rId4"/>
          <a:stretch>
            <a:fillRect/>
          </a:stretch>
        </p:blipFill>
        <p:spPr>
          <a:xfrm>
            <a:off x="8587451" y="1486995"/>
            <a:ext cx="2973890" cy="2973890"/>
          </a:xfrm>
          <a:prstGeom prst="rect">
            <a:avLst/>
          </a:prstGeom>
        </p:spPr>
      </p:pic>
    </p:spTree>
    <p:extLst>
      <p:ext uri="{BB962C8B-B14F-4D97-AF65-F5344CB8AC3E}">
        <p14:creationId xmlns:p14="http://schemas.microsoft.com/office/powerpoint/2010/main" val="3009718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415459"/>
          </a:xfrm>
        </p:spPr>
        <p:txBody>
          <a:bodyPr>
            <a:normAutofit fontScale="90000"/>
          </a:bodyPr>
          <a:lstStyle/>
          <a:p>
            <a:r>
              <a:rPr lang="en-US" sz="2400" dirty="0"/>
              <a:t>Review Prep Work</a:t>
            </a:r>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970384"/>
            <a:ext cx="10515600" cy="4590157"/>
          </a:xfrm>
        </p:spPr>
        <p:txBody>
          <a:bodyPr>
            <a:normAutofit/>
          </a:bodyPr>
          <a:lstStyle/>
          <a:p>
            <a:r>
              <a:rPr lang="en-US" sz="2000" dirty="0"/>
              <a:t>Installing R</a:t>
            </a:r>
          </a:p>
          <a:p>
            <a:pPr marL="0" indent="0">
              <a:buNone/>
            </a:pPr>
            <a:endParaRPr lang="en-US" sz="1867" dirty="0"/>
          </a:p>
          <a:p>
            <a:r>
              <a:rPr lang="en-US" sz="2000" dirty="0"/>
              <a:t>Installing RStudio</a:t>
            </a:r>
          </a:p>
          <a:p>
            <a:pPr marL="0" indent="0">
              <a:buNone/>
            </a:pPr>
            <a:endParaRPr lang="en-US" sz="2000" dirty="0"/>
          </a:p>
          <a:p>
            <a:r>
              <a:rPr lang="en-US" sz="2000" dirty="0" smtClean="0"/>
              <a:t>Dataset downloaded to your desktop (IMDB dataset)</a:t>
            </a:r>
          </a:p>
          <a:p>
            <a:pPr marL="0" indent="0">
              <a:buNone/>
            </a:pPr>
            <a:endParaRPr lang="en-US" sz="2000" dirty="0" smtClean="0"/>
          </a:p>
          <a:p>
            <a:r>
              <a:rPr lang="en-US" sz="2000" dirty="0" smtClean="0"/>
              <a:t>Questions</a:t>
            </a:r>
            <a:r>
              <a:rPr lang="en-US" sz="2000" dirty="0"/>
              <a:t>, Comments, Concerns?</a:t>
            </a:r>
          </a:p>
        </p:txBody>
      </p:sp>
    </p:spTree>
    <p:extLst>
      <p:ext uri="{BB962C8B-B14F-4D97-AF65-F5344CB8AC3E}">
        <p14:creationId xmlns:p14="http://schemas.microsoft.com/office/powerpoint/2010/main" val="1845045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415459"/>
          </a:xfrm>
        </p:spPr>
        <p:txBody>
          <a:bodyPr>
            <a:normAutofit fontScale="90000"/>
          </a:bodyPr>
          <a:lstStyle/>
          <a:p>
            <a:r>
              <a:rPr lang="en-US" sz="2400" dirty="0"/>
              <a:t>What is R?</a:t>
            </a:r>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970384"/>
            <a:ext cx="10515600" cy="5620916"/>
          </a:xfrm>
        </p:spPr>
        <p:txBody>
          <a:bodyPr>
            <a:noAutofit/>
          </a:bodyPr>
          <a:lstStyle/>
          <a:p>
            <a:r>
              <a:rPr lang="en-US" sz="1600" dirty="0"/>
              <a:t>R is a programming language and free software environment for statistical computing and graphics supported by the R Foundation for Statistical Computing. The R language is widely used among statisticians and data </a:t>
            </a:r>
            <a:r>
              <a:rPr lang="en-US" sz="1600" dirty="0" smtClean="0"/>
              <a:t>scientists </a:t>
            </a:r>
            <a:r>
              <a:rPr lang="en-US" sz="1600" dirty="0"/>
              <a:t>for </a:t>
            </a:r>
            <a:r>
              <a:rPr lang="en-US" sz="1600" dirty="0" smtClean="0"/>
              <a:t>data analysis, visualization, application development and more</a:t>
            </a:r>
            <a:r>
              <a:rPr lang="en-US" sz="1600" dirty="0" smtClean="0"/>
              <a:t>.</a:t>
            </a:r>
            <a:r>
              <a:rPr lang="en-US" sz="1600" dirty="0"/>
              <a:t> </a:t>
            </a:r>
            <a:r>
              <a:rPr lang="en-US" sz="1600" dirty="0"/>
              <a:t> </a:t>
            </a:r>
            <a:r>
              <a:rPr lang="en-US" sz="1600" dirty="0" smtClean="0">
                <a:hlinkClick r:id="rId2"/>
              </a:rPr>
              <a:t>https</a:t>
            </a:r>
            <a:r>
              <a:rPr lang="en-US" sz="1600" dirty="0">
                <a:hlinkClick r:id="rId2"/>
              </a:rPr>
              <a:t>://</a:t>
            </a:r>
            <a:r>
              <a:rPr lang="en-US" sz="1600" dirty="0" smtClean="0">
                <a:hlinkClick r:id="rId2"/>
              </a:rPr>
              <a:t>www.r-project.org/about.html</a:t>
            </a:r>
            <a:endParaRPr lang="en-US" sz="1600" dirty="0"/>
          </a:p>
          <a:p>
            <a:pPr marL="228600" lvl="1" indent="0">
              <a:buNone/>
            </a:pPr>
            <a:endParaRPr lang="en-US" dirty="0" smtClean="0"/>
          </a:p>
          <a:p>
            <a:r>
              <a:rPr lang="en-US" sz="1600" dirty="0" smtClean="0"/>
              <a:t>CRAN (Comprehensive R Archival Network) is where all R documentation, updates, etc. are housed</a:t>
            </a:r>
          </a:p>
          <a:p>
            <a:pPr marL="0" indent="0">
              <a:buNone/>
            </a:pPr>
            <a:endParaRPr lang="en-US" sz="1600" dirty="0"/>
          </a:p>
          <a:p>
            <a:r>
              <a:rPr lang="en-US" sz="1600" dirty="0" smtClean="0"/>
              <a:t>CRAN Packages</a:t>
            </a:r>
          </a:p>
          <a:p>
            <a:pPr lvl="1"/>
            <a:r>
              <a:rPr lang="en-US" dirty="0" smtClean="0"/>
              <a:t>“R </a:t>
            </a:r>
            <a:r>
              <a:rPr lang="en-US" dirty="0"/>
              <a:t>packages are collections of functions and data sets developed by the community. They increase the power of R by improving existing base R functionalities, or by adding new ones</a:t>
            </a:r>
            <a:r>
              <a:rPr lang="en-US" dirty="0" smtClean="0"/>
              <a:t>.” </a:t>
            </a:r>
            <a:r>
              <a:rPr lang="en-US" dirty="0" smtClean="0"/>
              <a:t>–</a:t>
            </a:r>
            <a:r>
              <a:rPr lang="en-US" dirty="0" err="1" smtClean="0"/>
              <a:t>DataCamp</a:t>
            </a:r>
            <a:endParaRPr lang="en-US" dirty="0" smtClean="0"/>
          </a:p>
          <a:p>
            <a:pPr lvl="1"/>
            <a:r>
              <a:rPr lang="en-US" dirty="0"/>
              <a:t>There are about eight packages supplied with the R distribution and many more are available through the CRAN family of Internet sites covering a very wide range of modern </a:t>
            </a:r>
            <a:r>
              <a:rPr lang="en-US" dirty="0" smtClean="0"/>
              <a:t>statistics and functionalities.</a:t>
            </a:r>
            <a:endParaRPr lang="en-US" dirty="0" smtClean="0"/>
          </a:p>
          <a:p>
            <a:pPr lvl="1"/>
            <a:r>
              <a:rPr lang="en-US" dirty="0" smtClean="0"/>
              <a:t>Packages </a:t>
            </a:r>
            <a:r>
              <a:rPr lang="en-US" dirty="0" smtClean="0"/>
              <a:t>allow people to extend R capabilities and anyone can build </a:t>
            </a:r>
            <a:r>
              <a:rPr lang="en-US" dirty="0" smtClean="0"/>
              <a:t>packages.</a:t>
            </a:r>
          </a:p>
          <a:p>
            <a:pPr lvl="1"/>
            <a:r>
              <a:rPr lang="en-US" dirty="0"/>
              <a:t>Install and call in R (come from a library</a:t>
            </a:r>
            <a:r>
              <a:rPr lang="en-US" dirty="0" smtClean="0"/>
              <a:t>)</a:t>
            </a:r>
            <a:endParaRPr lang="en-US" dirty="0" smtClean="0"/>
          </a:p>
          <a:p>
            <a:pPr marL="228600" lvl="1" indent="0">
              <a:buNone/>
            </a:pPr>
            <a:endParaRPr lang="en-US" dirty="0"/>
          </a:p>
          <a:p>
            <a:r>
              <a:rPr lang="en-US" sz="1600" dirty="0"/>
              <a:t>File </a:t>
            </a:r>
            <a:r>
              <a:rPr lang="en-US" sz="1600" dirty="0" smtClean="0"/>
              <a:t>Extensions you will see </a:t>
            </a:r>
            <a:r>
              <a:rPr lang="en-US" sz="1600" dirty="0" smtClean="0"/>
              <a:t>for R</a:t>
            </a:r>
            <a:r>
              <a:rPr lang="en-US" sz="1600" dirty="0" smtClean="0"/>
              <a:t> </a:t>
            </a:r>
            <a:r>
              <a:rPr lang="en-US" sz="1600" dirty="0"/>
              <a:t>- </a:t>
            </a:r>
            <a:r>
              <a:rPr lang="pt" sz="1600" dirty="0" smtClean="0"/>
              <a:t>.</a:t>
            </a:r>
            <a:r>
              <a:rPr lang="pt" sz="1600" dirty="0"/>
              <a:t>r, .R, .RData, .rds, .</a:t>
            </a:r>
            <a:r>
              <a:rPr lang="pt" sz="1600" dirty="0" smtClean="0"/>
              <a:t>rda, and more</a:t>
            </a:r>
            <a:endParaRPr lang="en-US" sz="1600" dirty="0"/>
          </a:p>
        </p:txBody>
      </p:sp>
    </p:spTree>
    <p:extLst>
      <p:ext uri="{BB962C8B-B14F-4D97-AF65-F5344CB8AC3E}">
        <p14:creationId xmlns:p14="http://schemas.microsoft.com/office/powerpoint/2010/main" val="38571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415459"/>
          </a:xfrm>
        </p:spPr>
        <p:txBody>
          <a:bodyPr>
            <a:normAutofit fontScale="90000"/>
          </a:bodyPr>
          <a:lstStyle/>
          <a:p>
            <a:r>
              <a:rPr lang="en-US" sz="2400" dirty="0"/>
              <a:t>The Basics – R Console</a:t>
            </a:r>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780585"/>
            <a:ext cx="10515600" cy="415460"/>
          </a:xfrm>
        </p:spPr>
        <p:txBody>
          <a:bodyPr>
            <a:normAutofit/>
          </a:bodyPr>
          <a:lstStyle/>
          <a:p>
            <a:r>
              <a:rPr lang="en-US" sz="2000" dirty="0"/>
              <a:t>Comes with a very basic IDE (Would not recommend)</a:t>
            </a:r>
          </a:p>
        </p:txBody>
      </p:sp>
      <p:pic>
        <p:nvPicPr>
          <p:cNvPr id="4" name="Picture 3">
            <a:extLst>
              <a:ext uri="{FF2B5EF4-FFF2-40B4-BE49-F238E27FC236}">
                <a16:creationId xmlns:a16="http://schemas.microsoft.com/office/drawing/2014/main" id="{DAB08662-642C-0743-B581-C63F0893D489}"/>
              </a:ext>
            </a:extLst>
          </p:cNvPr>
          <p:cNvPicPr>
            <a:picLocks noChangeAspect="1"/>
          </p:cNvPicPr>
          <p:nvPr/>
        </p:nvPicPr>
        <p:blipFill>
          <a:blip r:embed="rId2"/>
          <a:stretch>
            <a:fillRect/>
          </a:stretch>
        </p:blipFill>
        <p:spPr>
          <a:xfrm>
            <a:off x="1763692" y="1296742"/>
            <a:ext cx="8664615" cy="5196132"/>
          </a:xfrm>
          <a:prstGeom prst="rect">
            <a:avLst/>
          </a:prstGeom>
        </p:spPr>
      </p:pic>
      <p:sp>
        <p:nvSpPr>
          <p:cNvPr id="5" name="Rectangle 4">
            <a:extLst>
              <a:ext uri="{FF2B5EF4-FFF2-40B4-BE49-F238E27FC236}">
                <a16:creationId xmlns:a16="http://schemas.microsoft.com/office/drawing/2014/main" id="{9B363566-BF42-2D44-884C-CD2EA24FCDD3}"/>
              </a:ext>
            </a:extLst>
          </p:cNvPr>
          <p:cNvSpPr/>
          <p:nvPr/>
        </p:nvSpPr>
        <p:spPr>
          <a:xfrm>
            <a:off x="1763692" y="4247908"/>
            <a:ext cx="3275636" cy="995423"/>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chorCtr="0"/>
          <a:lstStyle/>
          <a:p>
            <a:pPr algn="ctr"/>
            <a:r>
              <a:rPr lang="en-US" dirty="0">
                <a:solidFill>
                  <a:sysClr val="windowText" lastClr="000000"/>
                </a:solidFill>
                <a:ea typeface="Segoe UI Black" panose="020B0A02040204020203" pitchFamily="34" charset="0"/>
                <a:cs typeface="Segoe UI Black" panose="020B0A02040204020203" pitchFamily="34" charset="0"/>
              </a:rPr>
              <a:t>Type &amp; Execute Code Here</a:t>
            </a:r>
          </a:p>
        </p:txBody>
      </p:sp>
    </p:spTree>
    <p:extLst>
      <p:ext uri="{BB962C8B-B14F-4D97-AF65-F5344CB8AC3E}">
        <p14:creationId xmlns:p14="http://schemas.microsoft.com/office/powerpoint/2010/main" val="1962244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415459"/>
          </a:xfrm>
        </p:spPr>
        <p:txBody>
          <a:bodyPr>
            <a:normAutofit fontScale="90000"/>
          </a:bodyPr>
          <a:lstStyle/>
          <a:p>
            <a:r>
              <a:rPr lang="en-US" sz="2400" dirty="0"/>
              <a:t>What is RStudio?</a:t>
            </a:r>
          </a:p>
        </p:txBody>
      </p:sp>
      <p:sp>
        <p:nvSpPr>
          <p:cNvPr id="3" name="Content Placeholder 2">
            <a:extLst>
              <a:ext uri="{FF2B5EF4-FFF2-40B4-BE49-F238E27FC236}">
                <a16:creationId xmlns:a16="http://schemas.microsoft.com/office/drawing/2014/main" id="{36B50AC2-DB82-4D3E-B6B1-A94170C0FCB0}"/>
              </a:ext>
            </a:extLst>
          </p:cNvPr>
          <p:cNvSpPr>
            <a:spLocks noGrp="1"/>
          </p:cNvSpPr>
          <p:nvPr>
            <p:ph idx="1"/>
          </p:nvPr>
        </p:nvSpPr>
        <p:spPr>
          <a:xfrm>
            <a:off x="838200" y="970384"/>
            <a:ext cx="10515600" cy="4590157"/>
          </a:xfrm>
        </p:spPr>
        <p:txBody>
          <a:bodyPr>
            <a:normAutofit/>
          </a:bodyPr>
          <a:lstStyle/>
          <a:p>
            <a:r>
              <a:rPr lang="en-US" sz="2000" dirty="0"/>
              <a:t>RStudio is an integrated development environment (IDE) for R. It includes a console, syntax-highlighting editor that supports direct code execution, as well as tools for plotting, history, debugging and workspace management.</a:t>
            </a:r>
          </a:p>
          <a:p>
            <a:pPr lvl="1"/>
            <a:r>
              <a:rPr lang="en-US" sz="1867" dirty="0"/>
              <a:t> Source - </a:t>
            </a:r>
            <a:r>
              <a:rPr lang="en-US" sz="1867" dirty="0">
                <a:hlinkClick r:id="rId3"/>
              </a:rPr>
              <a:t>https://www.rstudio.com/products/rstudio/</a:t>
            </a:r>
            <a:endParaRPr lang="en-US" sz="1867" dirty="0"/>
          </a:p>
          <a:p>
            <a:pPr marL="0" indent="0">
              <a:buNone/>
            </a:pPr>
            <a:endParaRPr lang="en-US" sz="2000" dirty="0"/>
          </a:p>
        </p:txBody>
      </p:sp>
      <p:pic>
        <p:nvPicPr>
          <p:cNvPr id="4" name="Picture 3">
            <a:extLst>
              <a:ext uri="{FF2B5EF4-FFF2-40B4-BE49-F238E27FC236}">
                <a16:creationId xmlns:a16="http://schemas.microsoft.com/office/drawing/2014/main" id="{6BCF8061-EA39-F841-A841-6A4CF91D7406}"/>
              </a:ext>
            </a:extLst>
          </p:cNvPr>
          <p:cNvPicPr>
            <a:picLocks noChangeAspect="1"/>
          </p:cNvPicPr>
          <p:nvPr/>
        </p:nvPicPr>
        <p:blipFill>
          <a:blip r:embed="rId4"/>
          <a:stretch>
            <a:fillRect/>
          </a:stretch>
        </p:blipFill>
        <p:spPr>
          <a:xfrm>
            <a:off x="2267191" y="2496311"/>
            <a:ext cx="7657618" cy="4130677"/>
          </a:xfrm>
          <a:prstGeom prst="rect">
            <a:avLst/>
          </a:prstGeom>
        </p:spPr>
      </p:pic>
    </p:spTree>
    <p:extLst>
      <p:ext uri="{BB962C8B-B14F-4D97-AF65-F5344CB8AC3E}">
        <p14:creationId xmlns:p14="http://schemas.microsoft.com/office/powerpoint/2010/main" val="1109147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C8DD-F4FD-4555-A7F4-8A45051A3F94}"/>
              </a:ext>
            </a:extLst>
          </p:cNvPr>
          <p:cNvSpPr>
            <a:spLocks noGrp="1"/>
          </p:cNvSpPr>
          <p:nvPr>
            <p:ph type="title"/>
          </p:nvPr>
        </p:nvSpPr>
        <p:spPr>
          <a:xfrm>
            <a:off x="838200" y="365126"/>
            <a:ext cx="10515600" cy="694114"/>
          </a:xfrm>
        </p:spPr>
        <p:txBody>
          <a:bodyPr>
            <a:normAutofit fontScale="90000"/>
          </a:bodyPr>
          <a:lstStyle/>
          <a:p>
            <a:r>
              <a:rPr lang="en-US" sz="2400" dirty="0"/>
              <a:t>The Basics – RStudio Layout (your initial layout may differ slightly)</a:t>
            </a:r>
          </a:p>
        </p:txBody>
      </p:sp>
      <p:pic>
        <p:nvPicPr>
          <p:cNvPr id="5" name="Picture 4">
            <a:extLst>
              <a:ext uri="{FF2B5EF4-FFF2-40B4-BE49-F238E27FC236}">
                <a16:creationId xmlns:a16="http://schemas.microsoft.com/office/drawing/2014/main" id="{B1B1423F-9FED-5B42-AAEE-BB3CF9452AAF}"/>
              </a:ext>
            </a:extLst>
          </p:cNvPr>
          <p:cNvPicPr>
            <a:picLocks noChangeAspect="1"/>
          </p:cNvPicPr>
          <p:nvPr/>
        </p:nvPicPr>
        <p:blipFill>
          <a:blip r:embed="rId3"/>
          <a:stretch>
            <a:fillRect/>
          </a:stretch>
        </p:blipFill>
        <p:spPr>
          <a:xfrm>
            <a:off x="1280160" y="1490472"/>
            <a:ext cx="9283221" cy="4723062"/>
          </a:xfrm>
          <a:prstGeom prst="rect">
            <a:avLst/>
          </a:prstGeom>
        </p:spPr>
      </p:pic>
      <p:sp>
        <p:nvSpPr>
          <p:cNvPr id="6" name="TextBox 5">
            <a:extLst>
              <a:ext uri="{FF2B5EF4-FFF2-40B4-BE49-F238E27FC236}">
                <a16:creationId xmlns:a16="http://schemas.microsoft.com/office/drawing/2014/main" id="{8AB20CD3-EC77-BB4E-8241-590E3DB1531E}"/>
              </a:ext>
            </a:extLst>
          </p:cNvPr>
          <p:cNvSpPr txBox="1"/>
          <p:nvPr/>
        </p:nvSpPr>
        <p:spPr>
          <a:xfrm>
            <a:off x="112689" y="2068151"/>
            <a:ext cx="969781" cy="397032"/>
          </a:xfrm>
          <a:prstGeom prst="rect">
            <a:avLst/>
          </a:prstGeom>
          <a:noFill/>
          <a:ln>
            <a:solidFill>
              <a:srgbClr val="FF0000"/>
            </a:solidFill>
          </a:ln>
        </p:spPr>
        <p:txBody>
          <a:bodyPr wrap="square" rtlCol="0">
            <a:spAutoFit/>
          </a:bodyPr>
          <a:lstStyle/>
          <a:p>
            <a:pPr>
              <a:lnSpc>
                <a:spcPct val="90000"/>
              </a:lnSpc>
              <a:spcBef>
                <a:spcPts val="1200"/>
              </a:spcBef>
              <a:buClr>
                <a:srgbClr val="CC0000"/>
              </a:buClr>
              <a:buSzPct val="110000"/>
            </a:pPr>
            <a:r>
              <a:rPr lang="en-US" sz="1100" dirty="0">
                <a:gradFill>
                  <a:gsLst>
                    <a:gs pos="0">
                      <a:schemeClr val="tx1"/>
                    </a:gs>
                    <a:gs pos="98000">
                      <a:schemeClr val="tx1"/>
                    </a:gs>
                  </a:gsLst>
                  <a:lin ang="5400000" scaled="0"/>
                </a:gradFill>
                <a:latin typeface="Arial" panose="020B0604020202020204" pitchFamily="34" charset="0"/>
                <a:cs typeface="Arial" panose="020B0604020202020204" pitchFamily="34" charset="0"/>
              </a:rPr>
              <a:t>Write your R code here</a:t>
            </a:r>
          </a:p>
        </p:txBody>
      </p:sp>
      <p:cxnSp>
        <p:nvCxnSpPr>
          <p:cNvPr id="8" name="Straight Arrow Connector 7">
            <a:extLst>
              <a:ext uri="{FF2B5EF4-FFF2-40B4-BE49-F238E27FC236}">
                <a16:creationId xmlns:a16="http://schemas.microsoft.com/office/drawing/2014/main" id="{0F44FA0C-3AFF-A646-8C14-6FEFAE6DBA10}"/>
              </a:ext>
            </a:extLst>
          </p:cNvPr>
          <p:cNvCxnSpPr>
            <a:cxnSpLocks/>
          </p:cNvCxnSpPr>
          <p:nvPr/>
        </p:nvCxnSpPr>
        <p:spPr>
          <a:xfrm>
            <a:off x="1087579" y="2367187"/>
            <a:ext cx="1145894" cy="195993"/>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65816F4-16BC-944A-84BB-A02CE0D9E5A0}"/>
              </a:ext>
            </a:extLst>
          </p:cNvPr>
          <p:cNvSpPr txBox="1"/>
          <p:nvPr/>
        </p:nvSpPr>
        <p:spPr>
          <a:xfrm>
            <a:off x="87373" y="5282355"/>
            <a:ext cx="969782" cy="854080"/>
          </a:xfrm>
          <a:prstGeom prst="rect">
            <a:avLst/>
          </a:prstGeom>
          <a:noFill/>
          <a:ln>
            <a:solidFill>
              <a:srgbClr val="FF0000"/>
            </a:solidFill>
          </a:ln>
        </p:spPr>
        <p:txBody>
          <a:bodyPr wrap="square" rtlCol="0">
            <a:spAutoFit/>
          </a:bodyPr>
          <a:lstStyle/>
          <a:p>
            <a:pPr>
              <a:lnSpc>
                <a:spcPct val="90000"/>
              </a:lnSpc>
              <a:spcBef>
                <a:spcPts val="1200"/>
              </a:spcBef>
              <a:buClr>
                <a:srgbClr val="CC0000"/>
              </a:buClr>
              <a:buSzPct val="110000"/>
            </a:pPr>
            <a:r>
              <a:rPr lang="en-US" sz="1100" dirty="0">
                <a:gradFill>
                  <a:gsLst>
                    <a:gs pos="0">
                      <a:schemeClr val="tx1"/>
                    </a:gs>
                    <a:gs pos="98000">
                      <a:schemeClr val="tx1"/>
                    </a:gs>
                  </a:gsLst>
                  <a:lin ang="5400000" scaled="0"/>
                </a:gradFill>
                <a:latin typeface="Arial" panose="020B0604020202020204" pitchFamily="34" charset="0"/>
                <a:cs typeface="Arial" panose="020B0604020202020204" pitchFamily="34" charset="0"/>
              </a:rPr>
              <a:t>Information on data, functions, variables, etc.</a:t>
            </a:r>
          </a:p>
        </p:txBody>
      </p:sp>
      <p:cxnSp>
        <p:nvCxnSpPr>
          <p:cNvPr id="14" name="Straight Arrow Connector 13">
            <a:extLst>
              <a:ext uri="{FF2B5EF4-FFF2-40B4-BE49-F238E27FC236}">
                <a16:creationId xmlns:a16="http://schemas.microsoft.com/office/drawing/2014/main" id="{62084958-CE0A-FF42-AAC8-1408B3FC523F}"/>
              </a:ext>
            </a:extLst>
          </p:cNvPr>
          <p:cNvCxnSpPr>
            <a:cxnSpLocks/>
            <a:stCxn id="13" idx="3"/>
          </p:cNvCxnSpPr>
          <p:nvPr/>
        </p:nvCxnSpPr>
        <p:spPr>
          <a:xfrm flipV="1">
            <a:off x="1057155" y="5676865"/>
            <a:ext cx="1145893" cy="3253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6753527-808B-9A4D-B31C-0EE8C06EBAF2}"/>
              </a:ext>
            </a:extLst>
          </p:cNvPr>
          <p:cNvSpPr txBox="1"/>
          <p:nvPr/>
        </p:nvSpPr>
        <p:spPr>
          <a:xfrm>
            <a:off x="10663493" y="1791903"/>
            <a:ext cx="1380613" cy="397032"/>
          </a:xfrm>
          <a:prstGeom prst="rect">
            <a:avLst/>
          </a:prstGeom>
          <a:noFill/>
          <a:ln>
            <a:solidFill>
              <a:srgbClr val="FF0000"/>
            </a:solidFill>
          </a:ln>
        </p:spPr>
        <p:txBody>
          <a:bodyPr wrap="square" rtlCol="0">
            <a:spAutoFit/>
          </a:bodyPr>
          <a:lstStyle/>
          <a:p>
            <a:pPr>
              <a:lnSpc>
                <a:spcPct val="90000"/>
              </a:lnSpc>
              <a:spcBef>
                <a:spcPts val="1200"/>
              </a:spcBef>
              <a:buClr>
                <a:srgbClr val="CC0000"/>
              </a:buClr>
              <a:buSzPct val="110000"/>
            </a:pPr>
            <a:r>
              <a:rPr lang="en-US" sz="1100" dirty="0">
                <a:gradFill>
                  <a:gsLst>
                    <a:gs pos="0">
                      <a:schemeClr val="tx1"/>
                    </a:gs>
                    <a:gs pos="98000">
                      <a:schemeClr val="tx1"/>
                    </a:gs>
                  </a:gsLst>
                  <a:lin ang="5400000" scaled="0"/>
                </a:gradFill>
                <a:latin typeface="Arial" panose="020B0604020202020204" pitchFamily="34" charset="0"/>
                <a:cs typeface="Arial" panose="020B0604020202020204" pitchFamily="34" charset="0"/>
              </a:rPr>
              <a:t>Console to Execute Code</a:t>
            </a:r>
          </a:p>
        </p:txBody>
      </p:sp>
      <p:cxnSp>
        <p:nvCxnSpPr>
          <p:cNvPr id="18" name="Straight Arrow Connector 17">
            <a:extLst>
              <a:ext uri="{FF2B5EF4-FFF2-40B4-BE49-F238E27FC236}">
                <a16:creationId xmlns:a16="http://schemas.microsoft.com/office/drawing/2014/main" id="{DAC7EFD0-6EAE-444C-96D8-D15C61E27E65}"/>
              </a:ext>
            </a:extLst>
          </p:cNvPr>
          <p:cNvCxnSpPr>
            <a:cxnSpLocks/>
            <a:stCxn id="17" idx="1"/>
          </p:cNvCxnSpPr>
          <p:nvPr/>
        </p:nvCxnSpPr>
        <p:spPr>
          <a:xfrm flipH="1">
            <a:off x="9618691" y="1990419"/>
            <a:ext cx="1044802" cy="76895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C72F7CD-3B1D-7C4C-A640-AAD831A6B4DE}"/>
              </a:ext>
            </a:extLst>
          </p:cNvPr>
          <p:cNvSpPr txBox="1"/>
          <p:nvPr/>
        </p:nvSpPr>
        <p:spPr>
          <a:xfrm>
            <a:off x="10755962" y="4743411"/>
            <a:ext cx="1380613" cy="854080"/>
          </a:xfrm>
          <a:prstGeom prst="rect">
            <a:avLst/>
          </a:prstGeom>
          <a:noFill/>
          <a:ln>
            <a:solidFill>
              <a:srgbClr val="FF0000"/>
            </a:solidFill>
          </a:ln>
        </p:spPr>
        <p:txBody>
          <a:bodyPr wrap="square" rtlCol="0">
            <a:spAutoFit/>
          </a:bodyPr>
          <a:lstStyle/>
          <a:p>
            <a:pPr>
              <a:lnSpc>
                <a:spcPct val="90000"/>
              </a:lnSpc>
              <a:spcBef>
                <a:spcPts val="1200"/>
              </a:spcBef>
              <a:buClr>
                <a:srgbClr val="CC0000"/>
              </a:buClr>
              <a:buSzPct val="110000"/>
            </a:pPr>
            <a:r>
              <a:rPr lang="en-US" sz="1100" dirty="0" smtClean="0">
                <a:gradFill>
                  <a:gsLst>
                    <a:gs pos="0">
                      <a:schemeClr val="tx1"/>
                    </a:gs>
                    <a:gs pos="98000">
                      <a:schemeClr val="tx1"/>
                    </a:gs>
                  </a:gsLst>
                  <a:lin ang="5400000" scaled="0"/>
                </a:gradFill>
                <a:latin typeface="Arial" panose="020B0604020202020204" pitchFamily="34" charset="0"/>
                <a:cs typeface="Arial" panose="020B0604020202020204" pitchFamily="34" charset="0"/>
              </a:rPr>
              <a:t>Viewing Area: File </a:t>
            </a:r>
            <a:r>
              <a:rPr lang="en-US" sz="1100" dirty="0">
                <a:gradFill>
                  <a:gsLst>
                    <a:gs pos="0">
                      <a:schemeClr val="tx1"/>
                    </a:gs>
                    <a:gs pos="98000">
                      <a:schemeClr val="tx1"/>
                    </a:gs>
                  </a:gsLst>
                  <a:lin ang="5400000" scaled="0"/>
                </a:gradFill>
                <a:latin typeface="Arial" panose="020B0604020202020204" pitchFamily="34" charset="0"/>
                <a:cs typeface="Arial" panose="020B0604020202020204" pitchFamily="34" charset="0"/>
              </a:rPr>
              <a:t>Explorer, Plots, Packages Available, Help Documentation</a:t>
            </a:r>
          </a:p>
        </p:txBody>
      </p:sp>
      <p:cxnSp>
        <p:nvCxnSpPr>
          <p:cNvPr id="27" name="Straight Arrow Connector 26">
            <a:extLst>
              <a:ext uri="{FF2B5EF4-FFF2-40B4-BE49-F238E27FC236}">
                <a16:creationId xmlns:a16="http://schemas.microsoft.com/office/drawing/2014/main" id="{21E7341C-6ABD-EB4F-9106-ED4D986F362C}"/>
              </a:ext>
            </a:extLst>
          </p:cNvPr>
          <p:cNvCxnSpPr>
            <a:cxnSpLocks/>
            <a:stCxn id="26" idx="1"/>
          </p:cNvCxnSpPr>
          <p:nvPr/>
        </p:nvCxnSpPr>
        <p:spPr>
          <a:xfrm flipH="1" flipV="1">
            <a:off x="9329196" y="5282355"/>
            <a:ext cx="1426766" cy="51625"/>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1429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352" y="475488"/>
            <a:ext cx="11183112" cy="859536"/>
          </a:xfrm>
        </p:spPr>
        <p:txBody>
          <a:bodyPr/>
          <a:lstStyle/>
          <a:p>
            <a:r>
              <a:rPr lang="en-US" dirty="0" smtClean="0"/>
              <a:t>What can r do?</a:t>
            </a:r>
            <a:endParaRPr lang="en-US" dirty="0"/>
          </a:p>
        </p:txBody>
      </p:sp>
      <p:sp>
        <p:nvSpPr>
          <p:cNvPr id="3" name="Content Placeholder 2"/>
          <p:cNvSpPr>
            <a:spLocks noGrp="1"/>
          </p:cNvSpPr>
          <p:nvPr>
            <p:ph idx="1"/>
          </p:nvPr>
        </p:nvSpPr>
        <p:spPr>
          <a:xfrm>
            <a:off x="530352" y="1527048"/>
            <a:ext cx="11119104" cy="4608576"/>
          </a:xfrm>
        </p:spPr>
        <p:txBody>
          <a:bodyPr>
            <a:normAutofit lnSpcReduction="10000"/>
          </a:bodyPr>
          <a:lstStyle/>
          <a:p>
            <a:r>
              <a:rPr lang="en-US" dirty="0" smtClean="0"/>
              <a:t>Help you clean data	</a:t>
            </a:r>
          </a:p>
          <a:p>
            <a:pPr lvl="1"/>
            <a:r>
              <a:rPr lang="en-US" dirty="0" smtClean="0"/>
              <a:t>Rename variables, recode variables, restructure data, delete cases, etc.</a:t>
            </a:r>
          </a:p>
          <a:p>
            <a:r>
              <a:rPr lang="en-US" dirty="0" smtClean="0"/>
              <a:t>Run descriptive analysis </a:t>
            </a:r>
          </a:p>
          <a:p>
            <a:pPr lvl="1"/>
            <a:r>
              <a:rPr lang="en-US" dirty="0" smtClean="0"/>
              <a:t>Means, ranges, standard deviations, correlations, etc.</a:t>
            </a:r>
          </a:p>
          <a:p>
            <a:r>
              <a:rPr lang="en-US" dirty="0" smtClean="0"/>
              <a:t>Run statistical analysis</a:t>
            </a:r>
          </a:p>
          <a:p>
            <a:pPr lvl="1"/>
            <a:r>
              <a:rPr lang="en-US" dirty="0" smtClean="0"/>
              <a:t>Linear regression, logistic regression, even machine learning, etc.</a:t>
            </a:r>
          </a:p>
          <a:p>
            <a:r>
              <a:rPr lang="en-US" dirty="0" smtClean="0"/>
              <a:t>Create graphs/tables/visualizations</a:t>
            </a:r>
          </a:p>
          <a:p>
            <a:pPr lvl="1"/>
            <a:r>
              <a:rPr lang="en-US" dirty="0" smtClean="0"/>
              <a:t>Histogram, scatterplot, Bar chart, etc.</a:t>
            </a:r>
          </a:p>
          <a:p>
            <a:r>
              <a:rPr lang="en-US" dirty="0" smtClean="0"/>
              <a:t>Create apps and dashboards using packages such as </a:t>
            </a:r>
            <a:r>
              <a:rPr lang="en-US" dirty="0" err="1" smtClean="0"/>
              <a:t>ShinyApps</a:t>
            </a:r>
            <a:r>
              <a:rPr lang="en-US" dirty="0" smtClean="0"/>
              <a:t> and </a:t>
            </a:r>
            <a:r>
              <a:rPr lang="en-US" dirty="0" err="1" smtClean="0"/>
              <a:t>Rmarkdown</a:t>
            </a:r>
            <a:endParaRPr lang="en-US" dirty="0"/>
          </a:p>
          <a:p>
            <a:r>
              <a:rPr lang="en-US" dirty="0" smtClean="0"/>
              <a:t>You can connect to </a:t>
            </a:r>
            <a:r>
              <a:rPr lang="en-US" dirty="0" err="1" smtClean="0"/>
              <a:t>Git</a:t>
            </a:r>
            <a:r>
              <a:rPr lang="en-US" dirty="0" smtClean="0"/>
              <a:t> for version control</a:t>
            </a:r>
          </a:p>
          <a:p>
            <a:r>
              <a:rPr lang="en-US" dirty="0"/>
              <a:t>Y</a:t>
            </a:r>
            <a:r>
              <a:rPr lang="en-US" dirty="0" smtClean="0"/>
              <a:t>ou can use Markdown or </a:t>
            </a:r>
            <a:r>
              <a:rPr lang="en-US" dirty="0" err="1" smtClean="0"/>
              <a:t>Blogdown</a:t>
            </a:r>
            <a:r>
              <a:rPr lang="en-US" dirty="0" smtClean="0"/>
              <a:t> to create websites, word/pdf/html documents, or slide decks</a:t>
            </a:r>
          </a:p>
          <a:p>
            <a:r>
              <a:rPr lang="en-US" dirty="0" smtClean="0"/>
              <a:t>And More!</a:t>
            </a:r>
            <a:endParaRPr lang="en-US" dirty="0"/>
          </a:p>
        </p:txBody>
      </p:sp>
      <p:sp>
        <p:nvSpPr>
          <p:cNvPr id="4" name="Slide Number Placeholder 3"/>
          <p:cNvSpPr>
            <a:spLocks noGrp="1"/>
          </p:cNvSpPr>
          <p:nvPr>
            <p:ph type="sldNum" sz="quarter" idx="12"/>
          </p:nvPr>
        </p:nvSpPr>
        <p:spPr/>
        <p:txBody>
          <a:bodyPr/>
          <a:lstStyle/>
          <a:p>
            <a:fld id="{C0614DA7-BF64-4D70-B1CD-9290D8F1C3EB}" type="slidenum">
              <a:rPr lang="en-US" smtClean="0"/>
              <a:t>8</a:t>
            </a:fld>
            <a:endParaRPr lang="en-US"/>
          </a:p>
        </p:txBody>
      </p:sp>
    </p:spTree>
    <p:extLst>
      <p:ext uri="{BB962C8B-B14F-4D97-AF65-F5344CB8AC3E}">
        <p14:creationId xmlns:p14="http://schemas.microsoft.com/office/powerpoint/2010/main" val="2663304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352" y="475488"/>
            <a:ext cx="11183112" cy="859536"/>
          </a:xfrm>
        </p:spPr>
        <p:txBody>
          <a:bodyPr/>
          <a:lstStyle/>
          <a:p>
            <a:r>
              <a:rPr lang="en-US" dirty="0" smtClean="0"/>
              <a:t>Examples of cool stuff made using r</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9456" y="1618583"/>
            <a:ext cx="6309218" cy="4206145"/>
          </a:xfrm>
        </p:spPr>
      </p:pic>
      <p:sp>
        <p:nvSpPr>
          <p:cNvPr id="4" name="Slide Number Placeholder 3"/>
          <p:cNvSpPr>
            <a:spLocks noGrp="1"/>
          </p:cNvSpPr>
          <p:nvPr>
            <p:ph type="sldNum" sz="quarter" idx="12"/>
          </p:nvPr>
        </p:nvSpPr>
        <p:spPr/>
        <p:txBody>
          <a:bodyPr/>
          <a:lstStyle/>
          <a:p>
            <a:fld id="{C0614DA7-BF64-4D70-B1CD-9290D8F1C3EB}" type="slidenum">
              <a:rPr lang="en-US" smtClean="0"/>
              <a:t>9</a:t>
            </a:fld>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1464" y="1490472"/>
            <a:ext cx="4572000" cy="4572000"/>
          </a:xfrm>
          <a:prstGeom prst="rect">
            <a:avLst/>
          </a:prstGeom>
        </p:spPr>
      </p:pic>
    </p:spTree>
    <p:extLst>
      <p:ext uri="{BB962C8B-B14F-4D97-AF65-F5344CB8AC3E}">
        <p14:creationId xmlns:p14="http://schemas.microsoft.com/office/powerpoint/2010/main" val="2251273522"/>
      </p:ext>
    </p:extLst>
  </p:cSld>
  <p:clrMapOvr>
    <a:masterClrMapping/>
  </p:clrMapOvr>
</p:sld>
</file>

<file path=ppt/theme/theme1.xml><?xml version="1.0" encoding="utf-8"?>
<a:theme xmlns:a="http://schemas.openxmlformats.org/drawingml/2006/main" name="Slalom 2016 Base Template v01 ">
  <a:themeElements>
    <a:clrScheme name="Slalom Color Pallet">
      <a:dk1>
        <a:srgbClr val="373737"/>
      </a:dk1>
      <a:lt1>
        <a:srgbClr val="FFFFFF"/>
      </a:lt1>
      <a:dk2>
        <a:srgbClr val="868686"/>
      </a:dk2>
      <a:lt2>
        <a:srgbClr val="EFE9E5"/>
      </a:lt2>
      <a:accent1>
        <a:srgbClr val="3CB3E7"/>
      </a:accent1>
      <a:accent2>
        <a:srgbClr val="0072C8"/>
      </a:accent2>
      <a:accent3>
        <a:srgbClr val="FFE72D"/>
      </a:accent3>
      <a:accent4>
        <a:srgbClr val="A6CD39"/>
      </a:accent4>
      <a:accent5>
        <a:srgbClr val="B44A9C"/>
      </a:accent5>
      <a:accent6>
        <a:srgbClr val="818283"/>
      </a:accent6>
      <a:hlink>
        <a:srgbClr val="0072C8"/>
      </a:hlink>
      <a:folHlink>
        <a:srgbClr val="F1663A"/>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spPr>
      <a:bodyPr lIns="91440" tIns="91440" rIns="91440" bIns="91440" rtlCol="0" anchor="ctr" anchorCtr="0"/>
      <a:lstStyle>
        <a:defPPr algn="ctr">
          <a:defRPr dirty="0" err="1" smtClean="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90000"/>
          </a:lnSpc>
          <a:spcBef>
            <a:spcPts val="1200"/>
          </a:spcBef>
          <a:buClr>
            <a:srgbClr val="CC0000"/>
          </a:buClr>
          <a:buSzPct val="110000"/>
          <a:defRPr sz="1600" dirty="0" smtClean="0">
            <a:gradFill>
              <a:gsLst>
                <a:gs pos="0">
                  <a:schemeClr val="tx1"/>
                </a:gs>
                <a:gs pos="98000">
                  <a:schemeClr val="tx1"/>
                </a:gs>
              </a:gsLst>
              <a:lin ang="5400000" scaled="0"/>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TALENT" id="{42DDE431-62AA-4CFE-9B81-CB19337157E0}" vid="{4B43CFC9-863A-4E99-B289-EA56B68882E6}"/>
    </a:ext>
  </a:extLst>
</a:theme>
</file>

<file path=ppt/theme/theme2.xml><?xml version="1.0" encoding="utf-8"?>
<a:theme xmlns:a="http://schemas.openxmlformats.org/drawingml/2006/main" name="Parce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5B160EC4E15E44BBE654F85C9AB90AA" ma:contentTypeVersion="0" ma:contentTypeDescription="Create a new document." ma:contentTypeScope="" ma:versionID="eb1c4e2d37b5f9689cccab7d818e383c">
  <xsd:schema xmlns:xsd="http://www.w3.org/2001/XMLSchema" xmlns:xs="http://www.w3.org/2001/XMLSchema" xmlns:p="http://schemas.microsoft.com/office/2006/metadata/properties" targetNamespace="http://schemas.microsoft.com/office/2006/metadata/properties" ma:root="true" ma:fieldsID="03c74f1419c30950fbb0845d41d2a83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2A2EC5-8124-48A7-B25F-2139B2C82822}">
  <ds:schemaRefs>
    <ds:schemaRef ds:uri="http://schemas.microsoft.com/sharepoint/v3/contenttype/forms"/>
  </ds:schemaRefs>
</ds:datastoreItem>
</file>

<file path=customXml/itemProps2.xml><?xml version="1.0" encoding="utf-8"?>
<ds:datastoreItem xmlns:ds="http://schemas.openxmlformats.org/officeDocument/2006/customXml" ds:itemID="{951ADE10-5CCF-4EA3-B7CC-E75648C83CC3}">
  <ds:schemaRefs>
    <ds:schemaRef ds:uri="http://www.w3.org/XML/1998/namespace"/>
    <ds:schemaRef ds:uri="http://purl.org/dc/terms/"/>
    <ds:schemaRef ds:uri="http://purl.org/dc/elements/1.1/"/>
    <ds:schemaRef ds:uri="http://schemas.microsoft.com/office/2006/metadata/properties"/>
    <ds:schemaRef ds:uri="http://schemas.openxmlformats.org/package/2006/metadata/core-properties"/>
    <ds:schemaRef ds:uri="http://schemas.microsoft.com/office/2006/documentManagement/typ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57A932CE-8F50-40BE-99CF-AB0ED3F1791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14810</TotalTime>
  <Words>974</Words>
  <Application>Microsoft Office PowerPoint</Application>
  <PresentationFormat>Widescreen</PresentationFormat>
  <Paragraphs>172</Paragraphs>
  <Slides>19</Slides>
  <Notes>10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19</vt:i4>
      </vt:variant>
    </vt:vector>
  </HeadingPairs>
  <TitlesOfParts>
    <vt:vector size="30" baseType="lpstr">
      <vt:lpstr>ＭＳ Ｐゴシック</vt:lpstr>
      <vt:lpstr>Arial</vt:lpstr>
      <vt:lpstr>Calibri</vt:lpstr>
      <vt:lpstr>Georgia</vt:lpstr>
      <vt:lpstr>Gill Sans MT</vt:lpstr>
      <vt:lpstr>Roboto Light</vt:lpstr>
      <vt:lpstr>Roboto Medium</vt:lpstr>
      <vt:lpstr>Segoe UI Black</vt:lpstr>
      <vt:lpstr>Wingdings</vt:lpstr>
      <vt:lpstr>Slalom 2016 Base Template v01 </vt:lpstr>
      <vt:lpstr>Parcel</vt:lpstr>
      <vt:lpstr>Intro to r Codergirl summer 2019</vt:lpstr>
      <vt:lpstr>Schedule</vt:lpstr>
      <vt:lpstr>Review Prep Work</vt:lpstr>
      <vt:lpstr>What is R?</vt:lpstr>
      <vt:lpstr>The Basics – R Console</vt:lpstr>
      <vt:lpstr>What is RStudio?</vt:lpstr>
      <vt:lpstr>The Basics – RStudio Layout (your initial layout may differ slightly)</vt:lpstr>
      <vt:lpstr>What can r do?</vt:lpstr>
      <vt:lpstr>Examples of cool stuff made using r</vt:lpstr>
      <vt:lpstr>Examples of cool stuff made using r</vt:lpstr>
      <vt:lpstr>Examples of cool stuff made using r</vt:lpstr>
      <vt:lpstr>Examples of cool stuff made using r</vt:lpstr>
      <vt:lpstr>R Resources and cool stuff</vt:lpstr>
      <vt:lpstr>Time to get hands on!!</vt:lpstr>
      <vt:lpstr>practice</vt:lpstr>
      <vt:lpstr>practice</vt:lpstr>
      <vt:lpstr>practice</vt:lpstr>
      <vt:lpstr>Get to know our data</vt:lpstr>
      <vt:lpstr>Answer a few questions</vt:lpstr>
    </vt:vector>
  </TitlesOfParts>
  <Company>Slalom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 Harvey</dc:creator>
  <cp:lastModifiedBy>Lewis, Crystal G.</cp:lastModifiedBy>
  <cp:revision>361</cp:revision>
  <dcterms:created xsi:type="dcterms:W3CDTF">2017-08-08T20:01:34Z</dcterms:created>
  <dcterms:modified xsi:type="dcterms:W3CDTF">2019-08-14T14:37:11Z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0x01010085B160EC4E15E44BBE654F85C9AB90AA</vt:lpwstr>
  </property>
</Properties>
</file>